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78" r:id="rId1"/>
    <p:sldMasterId id="2147484002" r:id="rId2"/>
  </p:sldMasterIdLst>
  <p:notesMasterIdLst>
    <p:notesMasterId r:id="rId53"/>
  </p:notesMasterIdLst>
  <p:handoutMasterIdLst>
    <p:handoutMasterId r:id="rId54"/>
  </p:handoutMasterIdLst>
  <p:sldIdLst>
    <p:sldId id="716" r:id="rId3"/>
    <p:sldId id="593" r:id="rId4"/>
    <p:sldId id="772" r:id="rId5"/>
    <p:sldId id="745" r:id="rId6"/>
    <p:sldId id="743" r:id="rId7"/>
    <p:sldId id="747" r:id="rId8"/>
    <p:sldId id="773" r:id="rId9"/>
    <p:sldId id="724" r:id="rId10"/>
    <p:sldId id="725" r:id="rId11"/>
    <p:sldId id="729" r:id="rId12"/>
    <p:sldId id="731" r:id="rId13"/>
    <p:sldId id="744" r:id="rId14"/>
    <p:sldId id="784" r:id="rId15"/>
    <p:sldId id="806" r:id="rId16"/>
    <p:sldId id="774" r:id="rId17"/>
    <p:sldId id="757" r:id="rId18"/>
    <p:sldId id="756" r:id="rId19"/>
    <p:sldId id="805" r:id="rId20"/>
    <p:sldId id="803" r:id="rId21"/>
    <p:sldId id="804" r:id="rId22"/>
    <p:sldId id="786" r:id="rId23"/>
    <p:sldId id="699" r:id="rId24"/>
    <p:sldId id="769" r:id="rId25"/>
    <p:sldId id="770" r:id="rId26"/>
    <p:sldId id="788" r:id="rId27"/>
    <p:sldId id="794" r:id="rId28"/>
    <p:sldId id="758" r:id="rId29"/>
    <p:sldId id="759" r:id="rId30"/>
    <p:sldId id="760" r:id="rId31"/>
    <p:sldId id="793" r:id="rId32"/>
    <p:sldId id="792" r:id="rId33"/>
    <p:sldId id="751" r:id="rId34"/>
    <p:sldId id="796" r:id="rId35"/>
    <p:sldId id="752" r:id="rId36"/>
    <p:sldId id="753" r:id="rId37"/>
    <p:sldId id="754" r:id="rId38"/>
    <p:sldId id="779" r:id="rId39"/>
    <p:sldId id="799" r:id="rId40"/>
    <p:sldId id="764" r:id="rId41"/>
    <p:sldId id="765" r:id="rId42"/>
    <p:sldId id="797" r:id="rId43"/>
    <p:sldId id="798" r:id="rId44"/>
    <p:sldId id="795" r:id="rId45"/>
    <p:sldId id="766" r:id="rId46"/>
    <p:sldId id="771" r:id="rId47"/>
    <p:sldId id="802" r:id="rId48"/>
    <p:sldId id="767" r:id="rId49"/>
    <p:sldId id="768" r:id="rId50"/>
    <p:sldId id="800" r:id="rId51"/>
    <p:sldId id="801" r:id="rId5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tro" id="{0B8D9CE5-3A69-45CB-9396-C4F9D82F26C0}">
          <p14:sldIdLst>
            <p14:sldId id="716"/>
            <p14:sldId id="593"/>
          </p14:sldIdLst>
        </p14:section>
        <p14:section name="Objective" id="{2F5BE35A-A01C-4E0C-AE9E-4961FC3358F1}">
          <p14:sldIdLst>
            <p14:sldId id="772"/>
            <p14:sldId id="745"/>
            <p14:sldId id="743"/>
            <p14:sldId id="747"/>
          </p14:sldIdLst>
        </p14:section>
        <p14:section name="Problem" id="{858F0A93-47A1-45D2-A5DE-7971625F0B30}">
          <p14:sldIdLst>
            <p14:sldId id="773"/>
            <p14:sldId id="724"/>
            <p14:sldId id="725"/>
            <p14:sldId id="729"/>
            <p14:sldId id="731"/>
            <p14:sldId id="744"/>
            <p14:sldId id="784"/>
            <p14:sldId id="806"/>
          </p14:sldIdLst>
        </p14:section>
        <p14:section name="Solution" id="{06FEFC04-0FFF-4486-B4B3-32153F352039}">
          <p14:sldIdLst>
            <p14:sldId id="774"/>
            <p14:sldId id="757"/>
            <p14:sldId id="756"/>
            <p14:sldId id="805"/>
            <p14:sldId id="803"/>
            <p14:sldId id="804"/>
            <p14:sldId id="786"/>
            <p14:sldId id="699"/>
            <p14:sldId id="769"/>
            <p14:sldId id="770"/>
            <p14:sldId id="788"/>
            <p14:sldId id="794"/>
            <p14:sldId id="758"/>
            <p14:sldId id="759"/>
            <p14:sldId id="760"/>
            <p14:sldId id="793"/>
            <p14:sldId id="792"/>
            <p14:sldId id="751"/>
            <p14:sldId id="796"/>
            <p14:sldId id="752"/>
            <p14:sldId id="753"/>
            <p14:sldId id="754"/>
          </p14:sldIdLst>
        </p14:section>
        <p14:section name="Practice" id="{5FF88B05-9E51-4BD0-BA01-7AF9DA0970D2}">
          <p14:sldIdLst>
            <p14:sldId id="779"/>
            <p14:sldId id="799"/>
            <p14:sldId id="764"/>
            <p14:sldId id="765"/>
            <p14:sldId id="797"/>
            <p14:sldId id="798"/>
            <p14:sldId id="795"/>
            <p14:sldId id="766"/>
            <p14:sldId id="771"/>
            <p14:sldId id="802"/>
            <p14:sldId id="767"/>
          </p14:sldIdLst>
        </p14:section>
        <p14:section name="End" id="{71F1F8CB-AEA0-4A0B-A161-F37BEBB516DD}">
          <p14:sldIdLst>
            <p14:sldId id="768"/>
            <p14:sldId id="800"/>
            <p14:sldId id="801"/>
          </p14:sldIdLst>
        </p14:section>
      </p14:sectionLst>
    </p:ext>
    <p:ext uri="{EFAFB233-063F-42B5-8137-9DF3F51BA10A}">
      <p15:sldGuideLst xmlns:p15="http://schemas.microsoft.com/office/powerpoint/2012/main" xmlns="">
        <p15:guide id="1" orient="horz" pos="2159" userDrawn="1">
          <p15:clr>
            <a:srgbClr val="A4A3A4"/>
          </p15:clr>
        </p15:guide>
        <p15:guide id="2" orient="horz" pos="200" userDrawn="1">
          <p15:clr>
            <a:srgbClr val="A4A3A4"/>
          </p15:clr>
        </p15:guide>
        <p15:guide id="3" orient="horz" pos="700" userDrawn="1">
          <p15:clr>
            <a:srgbClr val="A4A3A4"/>
          </p15:clr>
        </p15:guide>
        <p15:guide id="4" orient="horz" pos="797" userDrawn="1">
          <p15:clr>
            <a:srgbClr val="A4A3A4"/>
          </p15:clr>
        </p15:guide>
        <p15:guide id="5" orient="horz" pos="694" userDrawn="1">
          <p15:clr>
            <a:srgbClr val="A4A3A4"/>
          </p15:clr>
        </p15:guide>
        <p15:guide id="6" orient="horz" pos="4223" userDrawn="1">
          <p15:clr>
            <a:srgbClr val="A4A3A4"/>
          </p15:clr>
        </p15:guide>
        <p15:guide id="7" orient="horz" pos="4124" userDrawn="1">
          <p15:clr>
            <a:srgbClr val="A4A3A4"/>
          </p15:clr>
        </p15:guide>
        <p15:guide id="8" orient="horz" pos="4025" userDrawn="1">
          <p15:clr>
            <a:srgbClr val="A4A3A4"/>
          </p15:clr>
        </p15:guide>
        <p15:guide id="9" orient="horz" pos="2414" userDrawn="1">
          <p15:clr>
            <a:srgbClr val="A4A3A4"/>
          </p15:clr>
        </p15:guide>
        <p15:guide id="10" orient="horz" pos="1063" userDrawn="1">
          <p15:clr>
            <a:srgbClr val="A4A3A4"/>
          </p15:clr>
        </p15:guide>
        <p15:guide id="11" orient="horz" pos="699" userDrawn="1">
          <p15:clr>
            <a:srgbClr val="A4A3A4"/>
          </p15:clr>
        </p15:guide>
        <p15:guide id="12" pos="417" userDrawn="1">
          <p15:clr>
            <a:srgbClr val="A4A3A4"/>
          </p15:clr>
        </p15:guide>
        <p15:guide id="13" pos="7264" userDrawn="1">
          <p15:clr>
            <a:srgbClr val="A4A3A4"/>
          </p15:clr>
        </p15:guide>
        <p15:guide id="14" pos="2728" userDrawn="1">
          <p15:clr>
            <a:srgbClr val="A4A3A4"/>
          </p15:clr>
        </p15:guide>
        <p15:guide id="15" pos="5044" userDrawn="1">
          <p15:clr>
            <a:srgbClr val="A4A3A4"/>
          </p15:clr>
        </p15:guide>
        <p15:guide id="16" pos="7488" userDrawn="1">
          <p15:clr>
            <a:srgbClr val="A4A3A4"/>
          </p15:clr>
        </p15:guide>
        <p15:guide id="17" pos="220" userDrawn="1">
          <p15:clr>
            <a:srgbClr val="A4A3A4"/>
          </p15:clr>
        </p15:guide>
        <p15:guide id="18" pos="3793" userDrawn="1">
          <p15:clr>
            <a:srgbClr val="A4A3A4"/>
          </p15:clr>
        </p15:guide>
        <p15:guide id="19" pos="3887" userDrawn="1">
          <p15:clr>
            <a:srgbClr val="A4A3A4"/>
          </p15:clr>
        </p15:guide>
        <p15:guide id="20" pos="2636" userDrawn="1">
          <p15:clr>
            <a:srgbClr val="A4A3A4"/>
          </p15:clr>
        </p15:guide>
        <p15:guide id="21" pos="4952" userDrawn="1">
          <p15:clr>
            <a:srgbClr val="A4A3A4"/>
          </p15:clr>
        </p15:guide>
        <p15:guide id="22" pos="5776"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LO" initials="DLO " lastIdx="2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FFF66"/>
    <a:srgbClr val="FF7C80"/>
    <a:srgbClr val="E0E900"/>
    <a:srgbClr val="002266"/>
    <a:srgbClr val="FF9900"/>
    <a:srgbClr val="FFFFFF"/>
    <a:srgbClr val="10BD00"/>
    <a:srgbClr val="009273"/>
    <a:srgbClr val="009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29" autoAdjust="0"/>
    <p:restoredTop sz="47266" autoAdjust="0"/>
  </p:normalViewPr>
  <p:slideViewPr>
    <p:cSldViewPr snapToGrid="0" snapToObjects="1" showGuides="1">
      <p:cViewPr varScale="1">
        <p:scale>
          <a:sx n="52" d="100"/>
          <a:sy n="52" d="100"/>
        </p:scale>
        <p:origin x="-2024" y="-112"/>
      </p:cViewPr>
      <p:guideLst>
        <p:guide orient="horz" pos="2159"/>
        <p:guide orient="horz" pos="200"/>
        <p:guide orient="horz" pos="700"/>
        <p:guide orient="horz" pos="797"/>
        <p:guide orient="horz" pos="694"/>
        <p:guide orient="horz" pos="4223"/>
        <p:guide orient="horz" pos="4124"/>
        <p:guide orient="horz" pos="4025"/>
        <p:guide orient="horz" pos="2414"/>
        <p:guide orient="horz" pos="1063"/>
        <p:guide orient="horz" pos="699"/>
        <p:guide pos="417"/>
        <p:guide pos="7264"/>
        <p:guide pos="2728"/>
        <p:guide pos="5044"/>
        <p:guide pos="7488"/>
        <p:guide pos="220"/>
        <p:guide pos="3793"/>
        <p:guide pos="3887"/>
        <p:guide pos="2636"/>
        <p:guide pos="4952"/>
        <p:guide pos="5776"/>
      </p:guideLst>
    </p:cSldViewPr>
  </p:slideViewPr>
  <p:outlineViewPr>
    <p:cViewPr>
      <p:scale>
        <a:sx n="33" d="100"/>
        <a:sy n="33" d="100"/>
      </p:scale>
      <p:origin x="0" y="-3864"/>
    </p:cViewPr>
  </p:outlineViewPr>
  <p:notesTextViewPr>
    <p:cViewPr>
      <p:scale>
        <a:sx n="100" d="100"/>
        <a:sy n="100" d="100"/>
      </p:scale>
      <p:origin x="0" y="0"/>
    </p:cViewPr>
  </p:notesTextViewPr>
  <p:sorterViewPr>
    <p:cViewPr>
      <p:scale>
        <a:sx n="30" d="100"/>
        <a:sy n="30" d="100"/>
      </p:scale>
      <p:origin x="0" y="0"/>
    </p:cViewPr>
  </p:sorterViewPr>
  <p:notesViewPr>
    <p:cSldViewPr snapToGrid="0" snapToObjects="1">
      <p:cViewPr varScale="1">
        <p:scale>
          <a:sx n="58" d="100"/>
          <a:sy n="58" d="100"/>
        </p:scale>
        <p:origin x="280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939726125066"/>
          <c:y val="0.073907329919923"/>
          <c:w val="0.574384360698546"/>
          <c:h val="0.861576541047819"/>
        </c:manualLayout>
      </c:layout>
      <c:pieChart>
        <c:varyColors val="1"/>
        <c:ser>
          <c:idx val="0"/>
          <c:order val="0"/>
          <c:tx>
            <c:strRef>
              <c:f>Sheet1!$B$1</c:f>
              <c:strCache>
                <c:ptCount val="1"/>
                <c:pt idx="0">
                  <c:v>Sales</c:v>
                </c:pt>
              </c:strCache>
            </c:strRef>
          </c:tx>
          <c:spPr>
            <a:ln>
              <a:noFill/>
            </a:ln>
          </c:spPr>
          <c:dPt>
            <c:idx val="0"/>
            <c:bubble3D val="0"/>
            <c:spPr>
              <a:pattFill prst="ltUpDiag">
                <a:fgClr>
                  <a:schemeClr val="accent1"/>
                </a:fgClr>
                <a:bgClr>
                  <a:schemeClr val="accent1">
                    <a:lumMod val="20000"/>
                    <a:lumOff val="80000"/>
                  </a:schemeClr>
                </a:bgClr>
              </a:pattFill>
              <a:ln w="19050">
                <a:noFill/>
              </a:ln>
              <a:effectLst>
                <a:innerShdw blurRad="114300">
                  <a:schemeClr val="accent1"/>
                </a:innerShdw>
              </a:effectLst>
            </c:spPr>
          </c:dPt>
          <c:dPt>
            <c:idx val="1"/>
            <c:bubble3D val="0"/>
            <c:spPr>
              <a:pattFill prst="ltUpDiag">
                <a:fgClr>
                  <a:schemeClr val="accent2"/>
                </a:fgClr>
                <a:bgClr>
                  <a:schemeClr val="accent2">
                    <a:lumMod val="20000"/>
                    <a:lumOff val="80000"/>
                  </a:schemeClr>
                </a:bgClr>
              </a:pattFill>
              <a:ln w="19050">
                <a:noFill/>
              </a:ln>
              <a:effectLst>
                <a:innerShdw blurRad="114300">
                  <a:schemeClr val="accent2"/>
                </a:innerShdw>
              </a:effectLst>
            </c:spPr>
          </c:dPt>
          <c:dPt>
            <c:idx val="2"/>
            <c:bubble3D val="0"/>
            <c:spPr>
              <a:pattFill prst="ltUpDiag">
                <a:fgClr>
                  <a:schemeClr val="accent3"/>
                </a:fgClr>
                <a:bgClr>
                  <a:schemeClr val="accent3">
                    <a:lumMod val="20000"/>
                    <a:lumOff val="80000"/>
                  </a:schemeClr>
                </a:bgClr>
              </a:pattFill>
              <a:ln w="19050">
                <a:noFill/>
              </a:ln>
              <a:effectLst>
                <a:innerShdw blurRad="114300">
                  <a:schemeClr val="accent3"/>
                </a:innerShdw>
              </a:effectLst>
            </c:spPr>
          </c:dPt>
          <c:dPt>
            <c:idx val="3"/>
            <c:bubble3D val="0"/>
            <c:spPr>
              <a:pattFill prst="ltUpDiag">
                <a:fgClr>
                  <a:schemeClr val="accent4"/>
                </a:fgClr>
                <a:bgClr>
                  <a:schemeClr val="accent4">
                    <a:lumMod val="20000"/>
                    <a:lumOff val="80000"/>
                  </a:schemeClr>
                </a:bgClr>
              </a:pattFill>
              <a:ln w="19050">
                <a:noFill/>
              </a:ln>
              <a:effectLst>
                <a:innerShdw blurRad="114300">
                  <a:schemeClr val="accent4"/>
                </a:innerShdw>
              </a:effectLst>
            </c:spPr>
          </c:dPt>
          <c:dPt>
            <c:idx val="4"/>
            <c:bubble3D val="0"/>
            <c:spPr>
              <a:pattFill prst="ltUpDiag">
                <a:fgClr>
                  <a:schemeClr val="accent5"/>
                </a:fgClr>
                <a:bgClr>
                  <a:schemeClr val="accent5">
                    <a:lumMod val="20000"/>
                    <a:lumOff val="80000"/>
                  </a:schemeClr>
                </a:bgClr>
              </a:pattFill>
              <a:ln w="19050">
                <a:noFill/>
              </a:ln>
              <a:effectLst>
                <a:innerShdw blurRad="114300">
                  <a:schemeClr val="accent5"/>
                </a:innerShdw>
              </a:effectLst>
            </c:spPr>
          </c:dPt>
          <c:dPt>
            <c:idx val="5"/>
            <c:bubble3D val="0"/>
            <c:spPr>
              <a:pattFill prst="ltUpDiag">
                <a:fgClr>
                  <a:schemeClr val="accent6"/>
                </a:fgClr>
                <a:bgClr>
                  <a:schemeClr val="accent6">
                    <a:lumMod val="20000"/>
                    <a:lumOff val="80000"/>
                  </a:schemeClr>
                </a:bgClr>
              </a:pattFill>
              <a:ln w="19050">
                <a:noFill/>
              </a:ln>
              <a:effectLst>
                <a:innerShdw blurRad="114300">
                  <a:schemeClr val="accent6"/>
                </a:innerShdw>
              </a:effectLst>
            </c:spPr>
          </c:dPt>
          <c:dPt>
            <c:idx val="6"/>
            <c:bubble3D val="0"/>
            <c:spPr>
              <a:pattFill prst="ltUpDiag">
                <a:fgClr>
                  <a:schemeClr val="accent1">
                    <a:lumMod val="60000"/>
                  </a:schemeClr>
                </a:fgClr>
                <a:bgClr>
                  <a:schemeClr val="accent1">
                    <a:lumMod val="60000"/>
                    <a:lumMod val="20000"/>
                    <a:lumOff val="80000"/>
                  </a:schemeClr>
                </a:bgClr>
              </a:pattFill>
              <a:ln w="19050">
                <a:noFill/>
              </a:ln>
              <a:effectLst>
                <a:innerShdw blurRad="114300">
                  <a:schemeClr val="accent1">
                    <a:lumMod val="60000"/>
                  </a:schemeClr>
                </a:innerShdw>
              </a:effectLst>
            </c:spPr>
          </c:dPt>
          <c:dPt>
            <c:idx val="7"/>
            <c:bubble3D val="0"/>
            <c:spPr>
              <a:pattFill prst="ltUpDiag">
                <a:fgClr>
                  <a:schemeClr val="accent2">
                    <a:lumMod val="60000"/>
                  </a:schemeClr>
                </a:fgClr>
                <a:bgClr>
                  <a:schemeClr val="accent2">
                    <a:lumMod val="60000"/>
                    <a:lumMod val="20000"/>
                    <a:lumOff val="80000"/>
                  </a:schemeClr>
                </a:bgClr>
              </a:pattFill>
              <a:ln w="19050">
                <a:noFill/>
              </a:ln>
              <a:effectLst>
                <a:innerShdw blurRad="114300">
                  <a:schemeClr val="accent2">
                    <a:lumMod val="60000"/>
                  </a:schemeClr>
                </a:innerShdw>
              </a:effectLst>
            </c:spPr>
          </c:dPt>
          <c:dPt>
            <c:idx val="8"/>
            <c:bubble3D val="0"/>
            <c:spPr>
              <a:pattFill prst="ltUpDiag">
                <a:fgClr>
                  <a:schemeClr val="accent3">
                    <a:lumMod val="60000"/>
                  </a:schemeClr>
                </a:fgClr>
                <a:bgClr>
                  <a:schemeClr val="accent3">
                    <a:lumMod val="60000"/>
                    <a:lumMod val="20000"/>
                    <a:lumOff val="80000"/>
                  </a:schemeClr>
                </a:bgClr>
              </a:pattFill>
              <a:ln w="19050">
                <a:noFill/>
              </a:ln>
              <a:effectLst>
                <a:innerShdw blurRad="114300">
                  <a:schemeClr val="accent3">
                    <a:lumMod val="60000"/>
                  </a:schemeClr>
                </a:innerShdw>
              </a:effectLst>
            </c:spPr>
          </c:dPt>
          <c:dPt>
            <c:idx val="9"/>
            <c:bubble3D val="0"/>
            <c:spPr>
              <a:pattFill prst="ltUpDiag">
                <a:fgClr>
                  <a:schemeClr val="accent4">
                    <a:lumMod val="60000"/>
                  </a:schemeClr>
                </a:fgClr>
                <a:bgClr>
                  <a:schemeClr val="accent4">
                    <a:lumMod val="60000"/>
                    <a:lumMod val="20000"/>
                    <a:lumOff val="80000"/>
                  </a:schemeClr>
                </a:bgClr>
              </a:pattFill>
              <a:ln w="19050">
                <a:noFill/>
              </a:ln>
              <a:effectLst>
                <a:innerShdw blurRad="114300">
                  <a:schemeClr val="accent4">
                    <a:lumMod val="60000"/>
                  </a:schemeClr>
                </a:innerShdw>
              </a:effectLst>
            </c:spPr>
          </c:dPt>
          <c:dPt>
            <c:idx val="10"/>
            <c:bubble3D val="0"/>
            <c:spPr>
              <a:pattFill prst="ltUpDiag">
                <a:fgClr>
                  <a:schemeClr val="accent5">
                    <a:lumMod val="60000"/>
                  </a:schemeClr>
                </a:fgClr>
                <a:bgClr>
                  <a:schemeClr val="accent5">
                    <a:lumMod val="60000"/>
                    <a:lumMod val="20000"/>
                    <a:lumOff val="80000"/>
                  </a:schemeClr>
                </a:bgClr>
              </a:pattFill>
              <a:ln w="19050">
                <a:noFill/>
              </a:ln>
              <a:effectLst>
                <a:innerShdw blurRad="114300">
                  <a:schemeClr val="accent5">
                    <a:lumMod val="60000"/>
                  </a:schemeClr>
                </a:innerShdw>
              </a:effectLst>
            </c:spPr>
          </c:dPt>
          <c:cat>
            <c:strRef>
              <c:f>Sheet1!$A$2:$A$12</c:f>
              <c:strCache>
                <c:ptCount val="4"/>
                <c:pt idx="0">
                  <c:v>1st Qtr</c:v>
                </c:pt>
                <c:pt idx="1">
                  <c:v>2nd Qtr</c:v>
                </c:pt>
                <c:pt idx="2">
                  <c:v>3rd Qtr</c:v>
                </c:pt>
                <c:pt idx="3">
                  <c:v>4th Qtr</c:v>
                </c:pt>
              </c:strCache>
            </c:strRef>
          </c:cat>
          <c:val>
            <c:numRef>
              <c:f>Sheet1!$B$2:$B$12</c:f>
              <c:numCache>
                <c:formatCode>General</c:formatCode>
                <c:ptCount val="11"/>
                <c:pt idx="0">
                  <c:v>3.0</c:v>
                </c:pt>
                <c:pt idx="1">
                  <c:v>3.2</c:v>
                </c:pt>
                <c:pt idx="2">
                  <c:v>1.4</c:v>
                </c:pt>
                <c:pt idx="3">
                  <c:v>1.2</c:v>
                </c:pt>
                <c:pt idx="4">
                  <c:v>1.0</c:v>
                </c:pt>
                <c:pt idx="5">
                  <c:v>5.0</c:v>
                </c:pt>
                <c:pt idx="6">
                  <c:v>6.0</c:v>
                </c:pt>
                <c:pt idx="7">
                  <c:v>2.0</c:v>
                </c:pt>
                <c:pt idx="8">
                  <c:v>5.0</c:v>
                </c:pt>
                <c:pt idx="9">
                  <c:v>7.0</c:v>
                </c:pt>
                <c:pt idx="10">
                  <c:v>1.0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2400" dirty="0" smtClean="0"/>
            <a:t>Idea</a:t>
          </a:r>
          <a:endParaRPr lang="en-GB" sz="2400" dirty="0"/>
        </a:p>
      </dgm:t>
    </dgm:pt>
    <dgm:pt modelId="{0C5614E3-67BC-4684-93FC-4254B276AA7E}" type="parTrans" cxnId="{B4D2DCCA-91FD-41BA-BB31-5F882862E709}">
      <dgm:prSet/>
      <dgm:spPr/>
      <dgm:t>
        <a:bodyPr/>
        <a:lstStyle/>
        <a:p>
          <a:endParaRPr lang="en-GB" sz="2400"/>
        </a:p>
      </dgm:t>
    </dgm:pt>
    <dgm:pt modelId="{1E30E7E4-EB41-40BF-A96A-46AC75FCEB08}" type="sibTrans" cxnId="{B4D2DCCA-91FD-41BA-BB31-5F882862E709}">
      <dgm:prSet/>
      <dgm:spPr/>
      <dgm:t>
        <a:bodyPr/>
        <a:lstStyle/>
        <a:p>
          <a:endParaRPr lang="en-GB" sz="2400"/>
        </a:p>
      </dgm:t>
    </dgm:pt>
    <dgm:pt modelId="{18ABDA7F-C912-45FB-A3A1-B691FC4B4B07}">
      <dgm:prSet phldrT="[Text]" custT="1"/>
      <dgm:spPr/>
      <dgm:t>
        <a:bodyPr/>
        <a:lstStyle/>
        <a:p>
          <a:r>
            <a:rPr lang="en-GB" sz="2400" dirty="0" smtClean="0"/>
            <a:t>Plan</a:t>
          </a:r>
          <a:endParaRPr lang="en-GB" sz="2400" dirty="0"/>
        </a:p>
      </dgm:t>
    </dgm:pt>
    <dgm:pt modelId="{8334AACC-ECD2-4552-92F2-209070490E11}" type="parTrans" cxnId="{21E29E6E-F930-41AC-85A3-26901195EEDB}">
      <dgm:prSet/>
      <dgm:spPr/>
      <dgm:t>
        <a:bodyPr/>
        <a:lstStyle/>
        <a:p>
          <a:endParaRPr lang="en-GB" sz="2400"/>
        </a:p>
      </dgm:t>
    </dgm:pt>
    <dgm:pt modelId="{366FB438-6AA9-46D6-8505-A2C01CDD250F}" type="sibTrans" cxnId="{21E29E6E-F930-41AC-85A3-26901195EEDB}">
      <dgm:prSet/>
      <dgm:spPr/>
      <dgm:t>
        <a:bodyPr/>
        <a:lstStyle/>
        <a:p>
          <a:endParaRPr lang="en-GB" sz="2400"/>
        </a:p>
      </dgm:t>
    </dgm:pt>
    <dgm:pt modelId="{2994CB36-BC3E-4194-8B8D-962D661FBBAE}">
      <dgm:prSet phldrT="[Text]" custT="1"/>
      <dgm:spPr/>
      <dgm:t>
        <a:bodyPr lIns="0" rIns="0"/>
        <a:lstStyle/>
        <a:p>
          <a:r>
            <a:rPr lang="en-GB" sz="2400" dirty="0" smtClean="0"/>
            <a:t>Develop</a:t>
          </a:r>
          <a:endParaRPr lang="en-GB" sz="2400" dirty="0"/>
        </a:p>
      </dgm:t>
    </dgm:pt>
    <dgm:pt modelId="{F7773F06-B9B0-419B-9EE5-112568A98747}" type="parTrans" cxnId="{78611BD1-5B84-4639-BC87-9CDE0060C8D1}">
      <dgm:prSet/>
      <dgm:spPr/>
      <dgm:t>
        <a:bodyPr/>
        <a:lstStyle/>
        <a:p>
          <a:endParaRPr lang="en-GB" sz="2400"/>
        </a:p>
      </dgm:t>
    </dgm:pt>
    <dgm:pt modelId="{9A965C01-BAF7-43A7-92E7-D02219F28C98}" type="sibTrans" cxnId="{78611BD1-5B84-4639-BC87-9CDE0060C8D1}">
      <dgm:prSet/>
      <dgm:spPr/>
      <dgm:t>
        <a:bodyPr/>
        <a:lstStyle/>
        <a:p>
          <a:endParaRPr lang="en-GB" sz="2400"/>
        </a:p>
      </dgm:t>
    </dgm:pt>
    <dgm:pt modelId="{A5320863-AD2D-47C8-A569-629FE78BDACE}">
      <dgm:prSet phldrT="[Text]" custT="1"/>
      <dgm:spPr/>
      <dgm:t>
        <a:bodyPr lIns="0" rIns="0"/>
        <a:lstStyle/>
        <a:p>
          <a:r>
            <a:rPr lang="en-GB" sz="2400" dirty="0" smtClean="0"/>
            <a:t>Package</a:t>
          </a:r>
          <a:endParaRPr lang="en-GB" sz="2400" dirty="0"/>
        </a:p>
      </dgm:t>
    </dgm:pt>
    <dgm:pt modelId="{D0E9209A-6292-4D7D-9461-9007EAAEF62A}" type="parTrans" cxnId="{36C64EDC-A168-404E-8439-4F4DA75FB4E4}">
      <dgm:prSet/>
      <dgm:spPr/>
      <dgm:t>
        <a:bodyPr/>
        <a:lstStyle/>
        <a:p>
          <a:endParaRPr lang="en-GB" sz="2400"/>
        </a:p>
      </dgm:t>
    </dgm:pt>
    <dgm:pt modelId="{DF02C542-0687-4B14-B385-D33E1CA5E382}" type="sibTrans" cxnId="{36C64EDC-A168-404E-8439-4F4DA75FB4E4}">
      <dgm:prSet/>
      <dgm:spPr/>
      <dgm:t>
        <a:bodyPr/>
        <a:lstStyle/>
        <a:p>
          <a:endParaRPr lang="en-GB" sz="2400"/>
        </a:p>
      </dgm:t>
    </dgm:pt>
    <dgm:pt modelId="{8F04088C-069B-4D3E-BA1F-80E366905407}">
      <dgm:prSet phldrT="[Text]" custT="1"/>
      <dgm:spPr/>
      <dgm:t>
        <a:bodyPr lIns="36000" rIns="36000"/>
        <a:lstStyle/>
        <a:p>
          <a:r>
            <a:rPr lang="en-GB" sz="2400" dirty="0" smtClean="0"/>
            <a:t>Deploy</a:t>
          </a:r>
          <a:endParaRPr lang="en-GB" sz="2400" dirty="0"/>
        </a:p>
      </dgm:t>
    </dgm:pt>
    <dgm:pt modelId="{697276E1-6E9A-49EB-BF0C-74F19D2F4CC6}" type="parTrans" cxnId="{A5046DAD-954A-4123-9EDA-BE2F4F4D72C2}">
      <dgm:prSet/>
      <dgm:spPr/>
      <dgm:t>
        <a:bodyPr/>
        <a:lstStyle/>
        <a:p>
          <a:endParaRPr lang="en-GB" sz="2400"/>
        </a:p>
      </dgm:t>
    </dgm:pt>
    <dgm:pt modelId="{C1B4513B-8B56-4240-9EBA-EF4D91F2390F}" type="sibTrans" cxnId="{A5046DAD-954A-4123-9EDA-BE2F4F4D72C2}">
      <dgm:prSet/>
      <dgm:spPr/>
      <dgm:t>
        <a:bodyPr/>
        <a:lstStyle/>
        <a:p>
          <a:endParaRPr lang="en-GB" sz="2400"/>
        </a:p>
      </dgm:t>
    </dgm:pt>
    <dgm:pt modelId="{CD32EAC9-FC1E-4C8E-A60C-6260CCDD5E82}">
      <dgm:prSet phldrT="[Text]" custT="1"/>
      <dgm:spPr/>
      <dgm:t>
        <a:bodyPr/>
        <a:lstStyle/>
        <a:p>
          <a:r>
            <a:rPr lang="en-GB" sz="2400" dirty="0" smtClean="0"/>
            <a:t>Test</a:t>
          </a:r>
          <a:endParaRPr lang="en-GB" sz="2400" dirty="0"/>
        </a:p>
      </dgm:t>
    </dgm:pt>
    <dgm:pt modelId="{6174155E-2994-4664-A39D-C4A309785607}" type="parTrans" cxnId="{2C13D807-DC34-4089-8F1F-F64631DB2669}">
      <dgm:prSet/>
      <dgm:spPr/>
      <dgm:t>
        <a:bodyPr/>
        <a:lstStyle/>
        <a:p>
          <a:endParaRPr lang="en-GB" sz="2400"/>
        </a:p>
      </dgm:t>
    </dgm:pt>
    <dgm:pt modelId="{4AB2C033-1333-45BD-AD29-2FC07E5C1AD0}" type="sibTrans" cxnId="{2C13D807-DC34-4089-8F1F-F64631DB2669}">
      <dgm:prSet/>
      <dgm:spPr/>
      <dgm:t>
        <a:bodyPr/>
        <a:lstStyle/>
        <a:p>
          <a:endParaRPr lang="en-GB" sz="2400"/>
        </a:p>
      </dgm:t>
    </dgm:pt>
    <dgm:pt modelId="{C5D5A5A0-3858-4E48-8C62-AA3B3CC473DE}">
      <dgm:prSet phldrT="[Text]" custT="1"/>
      <dgm:spPr/>
      <dgm:t>
        <a:bodyPr lIns="36000" rIns="0"/>
        <a:lstStyle/>
        <a:p>
          <a:r>
            <a:rPr lang="en-GB" sz="2400" dirty="0" smtClean="0"/>
            <a:t>Release</a:t>
          </a:r>
          <a:endParaRPr lang="en-GB" sz="2400" dirty="0"/>
        </a:p>
      </dgm:t>
    </dgm:pt>
    <dgm:pt modelId="{B995E947-8342-4D2B-BB26-3140875C40E7}" type="parTrans" cxnId="{0FFFDFC1-8659-49DE-9D74-26BA0172C8E7}">
      <dgm:prSet/>
      <dgm:spPr/>
      <dgm:t>
        <a:bodyPr/>
        <a:lstStyle/>
        <a:p>
          <a:endParaRPr lang="en-GB" sz="2400"/>
        </a:p>
      </dgm:t>
    </dgm:pt>
    <dgm:pt modelId="{81824411-26FF-435F-B927-E643152E9223}" type="sibTrans" cxnId="{0FFFDFC1-8659-49DE-9D74-26BA0172C8E7}">
      <dgm:prSet/>
      <dgm:spPr/>
      <dgm:t>
        <a:bodyPr/>
        <a:lstStyle/>
        <a:p>
          <a:endParaRPr lang="en-GB" sz="2400"/>
        </a:p>
      </dgm:t>
    </dgm:pt>
    <dgm:pt modelId="{BEB67112-FD90-4B10-A974-8CCED284E13D}">
      <dgm:prSet phldrT="[Text]" custT="1"/>
      <dgm:spPr/>
      <dgm:t>
        <a:bodyPr lIns="36000" rIns="36000"/>
        <a:lstStyle/>
        <a:p>
          <a:r>
            <a:rPr lang="en-GB" sz="2000" dirty="0" smtClean="0"/>
            <a:t>Operate</a:t>
          </a:r>
          <a:endParaRPr lang="en-GB" sz="2000" dirty="0"/>
        </a:p>
      </dgm:t>
    </dgm:pt>
    <dgm:pt modelId="{DB05A181-39F7-4218-9F5F-8B90999E4036}" type="parTrans" cxnId="{0EA96714-FAD8-48A6-B6A5-7B5A67A71F1E}">
      <dgm:prSet/>
      <dgm:spPr/>
      <dgm:t>
        <a:bodyPr/>
        <a:lstStyle/>
        <a:p>
          <a:endParaRPr lang="en-GB" sz="2400"/>
        </a:p>
      </dgm:t>
    </dgm:pt>
    <dgm:pt modelId="{12E082DC-1E69-4FC1-BDFC-6EB12D442C7C}" type="sibTrans" cxnId="{0EA96714-FAD8-48A6-B6A5-7B5A67A71F1E}">
      <dgm:prSet/>
      <dgm:spPr/>
      <dgm:t>
        <a:bodyPr/>
        <a:lstStyle/>
        <a:p>
          <a:endParaRPr lang="en-GB" sz="24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0EA96714-FAD8-48A6-B6A5-7B5A67A71F1E}" srcId="{7649E277-3247-41EC-BF0A-249051B08BD7}" destId="{BEB67112-FD90-4B10-A974-8CCED284E13D}" srcOrd="7" destOrd="0" parTransId="{DB05A181-39F7-4218-9F5F-8B90999E4036}" sibTransId="{12E082DC-1E69-4FC1-BDFC-6EB12D442C7C}"/>
    <dgm:cxn modelId="{56A57CD0-8943-4332-AD10-9017A8D587ED}" type="presOf" srcId="{429EFD7F-F2F5-4224-9AE3-5CEF31F8BA15}" destId="{61ED9A9B-E1D4-49F5-A310-D18535FDA94F}" srcOrd="0" destOrd="0" presId="urn:microsoft.com/office/officeart/2005/8/layout/chevronAccent+Icon"/>
    <dgm:cxn modelId="{063B695C-3389-4A58-810B-744752F12111}" type="presOf" srcId="{8F04088C-069B-4D3E-BA1F-80E366905407}" destId="{DF868353-95A9-4BED-93A8-E0AA9EBE9891}"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2876B00D-AB9D-4EE8-87AA-E1B7704A1082}" type="presOf" srcId="{C5D5A5A0-3858-4E48-8C62-AA3B3CC473DE}" destId="{D67E56A6-6DFD-4652-A3B2-6E24A081ABE7}" srcOrd="0" destOrd="0" presId="urn:microsoft.com/office/officeart/2005/8/layout/chevronAccent+Icon"/>
    <dgm:cxn modelId="{32F58EA4-82F1-434D-8011-EA5F939F4089}" type="presOf" srcId="{A5320863-AD2D-47C8-A569-629FE78BDACE}" destId="{14CACD9D-104A-4021-9F5D-DBECCC568E38}" srcOrd="0" destOrd="0" presId="urn:microsoft.com/office/officeart/2005/8/layout/chevronAccent+Icon"/>
    <dgm:cxn modelId="{01B3389E-AEFE-47FB-82B6-77AD0EAAD1E0}" type="presOf" srcId="{18ABDA7F-C912-45FB-A3A1-B691FC4B4B07}" destId="{FC24E406-057C-4930-B162-B78497A808E2}"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6AB24FC1-A68F-46DA-9F14-0C3E0C78C160}" type="presOf" srcId="{CD32EAC9-FC1E-4C8E-A60C-6260CCDD5E82}" destId="{F7C25136-DE66-441F-9C30-CF6BEF4DE95D}" srcOrd="0" destOrd="0" presId="urn:microsoft.com/office/officeart/2005/8/layout/chevronAccent+Icon"/>
    <dgm:cxn modelId="{DB5DC5FC-E3FD-4463-8EF7-C0D53A68390E}" type="presOf" srcId="{2994CB36-BC3E-4194-8B8D-962D661FBBAE}" destId="{46DC05E0-1481-4CD0-BCF9-8934A922D3C0}" srcOrd="0" destOrd="0" presId="urn:microsoft.com/office/officeart/2005/8/layout/chevronAccent+Icon"/>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84E3BD4B-07CE-4F07-9661-D73462120ED5}" type="presOf" srcId="{7649E277-3247-41EC-BF0A-249051B08BD7}" destId="{EDDAAE4C-6C36-4592-BA67-3C3F4069CBFD}" srcOrd="0" destOrd="0" presId="urn:microsoft.com/office/officeart/2005/8/layout/chevronAccent+Icon"/>
    <dgm:cxn modelId="{956CDCAD-FAE3-4C16-9ECE-24186CD4A355}" type="presOf" srcId="{BEB67112-FD90-4B10-A974-8CCED284E13D}" destId="{E638D0A7-BCA1-47B7-8184-8FAB699BC4A0}" srcOrd="0" destOrd="0" presId="urn:microsoft.com/office/officeart/2005/8/layout/chevronAccent+Icon"/>
    <dgm:cxn modelId="{581E84CD-713B-4C0D-8A7D-AB919F880364}" type="presParOf" srcId="{EDDAAE4C-6C36-4592-BA67-3C3F4069CBFD}" destId="{6DACC3EF-D795-4B84-90D4-92CE125F2AE1}" srcOrd="0" destOrd="0" presId="urn:microsoft.com/office/officeart/2005/8/layout/chevronAccent+Icon"/>
    <dgm:cxn modelId="{24CD65EC-FB7C-458C-82E5-84718BAF8939}" type="presParOf" srcId="{6DACC3EF-D795-4B84-90D4-92CE125F2AE1}" destId="{9C50F7F3-2C1C-4383-BD9D-F101443C1AFA}" srcOrd="0" destOrd="0" presId="urn:microsoft.com/office/officeart/2005/8/layout/chevronAccent+Icon"/>
    <dgm:cxn modelId="{515DD28B-65C6-417B-A7AC-AC00ED353084}" type="presParOf" srcId="{6DACC3EF-D795-4B84-90D4-92CE125F2AE1}" destId="{61ED9A9B-E1D4-49F5-A310-D18535FDA94F}" srcOrd="1" destOrd="0" presId="urn:microsoft.com/office/officeart/2005/8/layout/chevronAccent+Icon"/>
    <dgm:cxn modelId="{88FF47E0-9B11-4DF2-875C-04A32B9C1C91}" type="presParOf" srcId="{EDDAAE4C-6C36-4592-BA67-3C3F4069CBFD}" destId="{248FF1A0-FA3E-4227-8F15-366E3EDA2FAA}" srcOrd="1" destOrd="0" presId="urn:microsoft.com/office/officeart/2005/8/layout/chevronAccent+Icon"/>
    <dgm:cxn modelId="{E46546EA-A606-4733-8B72-900B1F5DA362}" type="presParOf" srcId="{EDDAAE4C-6C36-4592-BA67-3C3F4069CBFD}" destId="{53A768AE-EEE3-4E51-8897-99C352E2D81D}" srcOrd="2" destOrd="0" presId="urn:microsoft.com/office/officeart/2005/8/layout/chevronAccent+Icon"/>
    <dgm:cxn modelId="{6F27EB56-4421-45E9-B38B-57443AC8A946}" type="presParOf" srcId="{53A768AE-EEE3-4E51-8897-99C352E2D81D}" destId="{490C590D-953F-4501-841F-890ECDDA700A}" srcOrd="0" destOrd="0" presId="urn:microsoft.com/office/officeart/2005/8/layout/chevronAccent+Icon"/>
    <dgm:cxn modelId="{AF1E9C63-8804-4AF2-A61D-FBC42DEF917F}" type="presParOf" srcId="{53A768AE-EEE3-4E51-8897-99C352E2D81D}" destId="{FC24E406-057C-4930-B162-B78497A808E2}" srcOrd="1" destOrd="0" presId="urn:microsoft.com/office/officeart/2005/8/layout/chevronAccent+Icon"/>
    <dgm:cxn modelId="{668E19A3-D32E-4B9B-8EF8-D482A21C1539}" type="presParOf" srcId="{EDDAAE4C-6C36-4592-BA67-3C3F4069CBFD}" destId="{983CB0B4-4E3A-43E8-AC44-F8C69EB07DEF}" srcOrd="3" destOrd="0" presId="urn:microsoft.com/office/officeart/2005/8/layout/chevronAccent+Icon"/>
    <dgm:cxn modelId="{250C8698-A051-4944-91BD-3A8E595BC3F7}" type="presParOf" srcId="{EDDAAE4C-6C36-4592-BA67-3C3F4069CBFD}" destId="{797D02B0-BD88-409A-8594-0601A187D43C}" srcOrd="4" destOrd="0" presId="urn:microsoft.com/office/officeart/2005/8/layout/chevronAccent+Icon"/>
    <dgm:cxn modelId="{DE62D3A5-57E4-4E9D-A217-CE9D94EB58C6}" type="presParOf" srcId="{797D02B0-BD88-409A-8594-0601A187D43C}" destId="{F81BCD94-1B1F-47CF-A506-81A52B33FD22}" srcOrd="0" destOrd="0" presId="urn:microsoft.com/office/officeart/2005/8/layout/chevronAccent+Icon"/>
    <dgm:cxn modelId="{82BC5CDE-902F-4346-9A08-5B16DD803D60}" type="presParOf" srcId="{797D02B0-BD88-409A-8594-0601A187D43C}" destId="{46DC05E0-1481-4CD0-BCF9-8934A922D3C0}" srcOrd="1" destOrd="0" presId="urn:microsoft.com/office/officeart/2005/8/layout/chevronAccent+Icon"/>
    <dgm:cxn modelId="{A845D2D7-00C5-445C-A103-AB8A00C93E6C}" type="presParOf" srcId="{EDDAAE4C-6C36-4592-BA67-3C3F4069CBFD}" destId="{BE61BBA3-3F14-4AF1-9CA0-B1567D3BA971}" srcOrd="5" destOrd="0" presId="urn:microsoft.com/office/officeart/2005/8/layout/chevronAccent+Icon"/>
    <dgm:cxn modelId="{A00AF499-0985-4AD0-A732-433332A99937}" type="presParOf" srcId="{EDDAAE4C-6C36-4592-BA67-3C3F4069CBFD}" destId="{9FEE50F3-A3D7-448D-96FF-24E5E7179B97}" srcOrd="6" destOrd="0" presId="urn:microsoft.com/office/officeart/2005/8/layout/chevronAccent+Icon"/>
    <dgm:cxn modelId="{AA92593B-255E-4550-9776-B7445920DF2C}" type="presParOf" srcId="{9FEE50F3-A3D7-448D-96FF-24E5E7179B97}" destId="{37C9096D-03F5-42C8-ADCD-5AC207622500}" srcOrd="0" destOrd="0" presId="urn:microsoft.com/office/officeart/2005/8/layout/chevronAccent+Icon"/>
    <dgm:cxn modelId="{C0BAC367-BD0D-4A3E-8B56-7E43404BBB0E}" type="presParOf" srcId="{9FEE50F3-A3D7-448D-96FF-24E5E7179B97}" destId="{14CACD9D-104A-4021-9F5D-DBECCC568E38}" srcOrd="1" destOrd="0" presId="urn:microsoft.com/office/officeart/2005/8/layout/chevronAccent+Icon"/>
    <dgm:cxn modelId="{4161103B-9908-4AEC-982D-38873F8F7687}" type="presParOf" srcId="{EDDAAE4C-6C36-4592-BA67-3C3F4069CBFD}" destId="{3C4DA14B-E5A8-471E-ACEF-8682580B85BC}" srcOrd="7" destOrd="0" presId="urn:microsoft.com/office/officeart/2005/8/layout/chevronAccent+Icon"/>
    <dgm:cxn modelId="{C6F06BDE-E072-4AC6-809C-6CA212C1B268}" type="presParOf" srcId="{EDDAAE4C-6C36-4592-BA67-3C3F4069CBFD}" destId="{CAB0ECCC-F4B2-4D11-A003-DFD7D0C417D4}" srcOrd="8" destOrd="0" presId="urn:microsoft.com/office/officeart/2005/8/layout/chevronAccent+Icon"/>
    <dgm:cxn modelId="{ECB19F5D-F278-4F7B-B7FC-2D24662B0633}" type="presParOf" srcId="{CAB0ECCC-F4B2-4D11-A003-DFD7D0C417D4}" destId="{AFF3FCF5-AD5D-4A55-BFF1-F69B6442FC85}" srcOrd="0" destOrd="0" presId="urn:microsoft.com/office/officeart/2005/8/layout/chevronAccent+Icon"/>
    <dgm:cxn modelId="{180BD45D-F411-482F-BDD2-2E50D28CA0C3}" type="presParOf" srcId="{CAB0ECCC-F4B2-4D11-A003-DFD7D0C417D4}" destId="{DF868353-95A9-4BED-93A8-E0AA9EBE9891}" srcOrd="1" destOrd="0" presId="urn:microsoft.com/office/officeart/2005/8/layout/chevronAccent+Icon"/>
    <dgm:cxn modelId="{04B7838E-BC64-47CF-9C09-CB5E3728B865}" type="presParOf" srcId="{EDDAAE4C-6C36-4592-BA67-3C3F4069CBFD}" destId="{206A316C-6F77-47DE-A8BC-68DFF933E905}" srcOrd="9" destOrd="0" presId="urn:microsoft.com/office/officeart/2005/8/layout/chevronAccent+Icon"/>
    <dgm:cxn modelId="{823BF685-6301-46A3-B7B9-FCD7CFC0AC67}" type="presParOf" srcId="{EDDAAE4C-6C36-4592-BA67-3C3F4069CBFD}" destId="{088A78C1-3D5B-4073-8985-3D0E90D3E359}" srcOrd="10" destOrd="0" presId="urn:microsoft.com/office/officeart/2005/8/layout/chevronAccent+Icon"/>
    <dgm:cxn modelId="{B5C594EC-CF5A-4EE7-ABF1-C5A1852EC2AE}" type="presParOf" srcId="{088A78C1-3D5B-4073-8985-3D0E90D3E359}" destId="{FBB952BC-2C8A-4E16-A418-9AB9D4B8743F}" srcOrd="0" destOrd="0" presId="urn:microsoft.com/office/officeart/2005/8/layout/chevronAccent+Icon"/>
    <dgm:cxn modelId="{2740A1DB-5595-4178-82C6-30F725F20D0A}" type="presParOf" srcId="{088A78C1-3D5B-4073-8985-3D0E90D3E359}" destId="{F7C25136-DE66-441F-9C30-CF6BEF4DE95D}" srcOrd="1" destOrd="0" presId="urn:microsoft.com/office/officeart/2005/8/layout/chevronAccent+Icon"/>
    <dgm:cxn modelId="{DC980B8C-FA24-403D-BA2B-575E03B4E379}" type="presParOf" srcId="{EDDAAE4C-6C36-4592-BA67-3C3F4069CBFD}" destId="{A8399338-1CBD-4BD2-A3D6-F08F72C2F3DC}" srcOrd="11" destOrd="0" presId="urn:microsoft.com/office/officeart/2005/8/layout/chevronAccent+Icon"/>
    <dgm:cxn modelId="{DDE1F631-722C-40D1-BCEF-912099F57037}" type="presParOf" srcId="{EDDAAE4C-6C36-4592-BA67-3C3F4069CBFD}" destId="{AAB4DE6B-9F6E-44C3-BBDB-6980DFDE3E85}" srcOrd="12" destOrd="0" presId="urn:microsoft.com/office/officeart/2005/8/layout/chevronAccent+Icon"/>
    <dgm:cxn modelId="{5269DDF8-75C6-4DAA-9832-B08ED5BA1A11}" type="presParOf" srcId="{AAB4DE6B-9F6E-44C3-BBDB-6980DFDE3E85}" destId="{FEBB006D-BDE4-4294-9C15-36FCE0511149}" srcOrd="0" destOrd="0" presId="urn:microsoft.com/office/officeart/2005/8/layout/chevronAccent+Icon"/>
    <dgm:cxn modelId="{D08E1338-9BEA-4092-B0F6-03A7DAB9DE45}" type="presParOf" srcId="{AAB4DE6B-9F6E-44C3-BBDB-6980DFDE3E85}" destId="{D67E56A6-6DFD-4652-A3B2-6E24A081ABE7}" srcOrd="1" destOrd="0" presId="urn:microsoft.com/office/officeart/2005/8/layout/chevronAccent+Icon"/>
    <dgm:cxn modelId="{BC3D4F21-308E-4509-8853-096D413B1C87}" type="presParOf" srcId="{EDDAAE4C-6C36-4592-BA67-3C3F4069CBFD}" destId="{7165E08C-690D-4F59-BA38-33F6E7ACCFF4}" srcOrd="13" destOrd="0" presId="urn:microsoft.com/office/officeart/2005/8/layout/chevronAccent+Icon"/>
    <dgm:cxn modelId="{39ECDF27-048D-458D-AAD6-D98931F60CF5}" type="presParOf" srcId="{EDDAAE4C-6C36-4592-BA67-3C3F4069CBFD}" destId="{109BF5BA-A653-47E8-AC73-86CDB82CDE8D}" srcOrd="14" destOrd="0" presId="urn:microsoft.com/office/officeart/2005/8/layout/chevronAccent+Icon"/>
    <dgm:cxn modelId="{74E4986B-622E-44AD-BE31-67C16417B250}" type="presParOf" srcId="{109BF5BA-A653-47E8-AC73-86CDB82CDE8D}" destId="{778DF397-89B5-452B-A1A0-4B863BBDED01}" srcOrd="0" destOrd="0" presId="urn:microsoft.com/office/officeart/2005/8/layout/chevronAccent+Icon"/>
    <dgm:cxn modelId="{995C4F19-8899-4C2D-8D17-2F2892CCEEB4}"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8070B4-70E0-452C-96A9-88423653D189}" type="doc">
      <dgm:prSet loTypeId="urn:microsoft.com/office/officeart/2005/8/layout/pyramid1" loCatId="pyramid" qsTypeId="urn:microsoft.com/office/officeart/2005/8/quickstyle/simple1" qsCatId="simple" csTypeId="urn:microsoft.com/office/officeart/2005/8/colors/colorful3" csCatId="colorful" phldr="1"/>
      <dgm:spPr/>
    </dgm:pt>
    <dgm:pt modelId="{A2F39012-2F76-475E-9E16-EB33FB6CE080}">
      <dgm:prSet custT="1"/>
      <dgm:spPr/>
      <dgm:t>
        <a:bodyPr/>
        <a:lstStyle/>
        <a:p>
          <a:r>
            <a:rPr lang="en-GB" sz="2000" b="1" i="0" dirty="0" smtClean="0"/>
            <a:t>Hardware management</a:t>
          </a:r>
          <a:endParaRPr lang="en-GB" sz="2000" b="1" dirty="0"/>
        </a:p>
      </dgm:t>
    </dgm:pt>
    <dgm:pt modelId="{6012F23F-4C1F-4F5B-90FE-C5DD3B811450}" type="parTrans" cxnId="{19F35CD3-5485-4CF7-85B5-EB5234B0A78B}">
      <dgm:prSet/>
      <dgm:spPr/>
      <dgm:t>
        <a:bodyPr/>
        <a:lstStyle/>
        <a:p>
          <a:endParaRPr lang="en-GB" sz="3600"/>
        </a:p>
      </dgm:t>
    </dgm:pt>
    <dgm:pt modelId="{38325993-F417-463F-90EC-3073C849C425}" type="sibTrans" cxnId="{19F35CD3-5485-4CF7-85B5-EB5234B0A78B}">
      <dgm:prSet/>
      <dgm:spPr/>
      <dgm:t>
        <a:bodyPr/>
        <a:lstStyle/>
        <a:p>
          <a:endParaRPr lang="en-GB" sz="3600"/>
        </a:p>
      </dgm:t>
    </dgm:pt>
    <dgm:pt modelId="{B232BAC0-9A19-4104-BB22-143670A03DB3}">
      <dgm:prSet custT="1"/>
      <dgm:spPr/>
      <dgm:t>
        <a:bodyPr/>
        <a:lstStyle/>
        <a:p>
          <a:r>
            <a:rPr lang="en-GB" sz="2000" b="1" i="0" dirty="0" smtClean="0"/>
            <a:t>Basic Infrastructure orchestration</a:t>
          </a:r>
          <a:endParaRPr lang="en-GB" sz="2000" b="1" dirty="0"/>
        </a:p>
      </dgm:t>
    </dgm:pt>
    <dgm:pt modelId="{41564336-B549-41FB-A8EE-A051BC2B1961}" type="parTrans" cxnId="{D4B060D5-3790-4981-96FA-2AD8750319E6}">
      <dgm:prSet/>
      <dgm:spPr/>
      <dgm:t>
        <a:bodyPr/>
        <a:lstStyle/>
        <a:p>
          <a:endParaRPr lang="en-GB" sz="3600"/>
        </a:p>
      </dgm:t>
    </dgm:pt>
    <dgm:pt modelId="{FB959378-BCD3-4E38-9279-7CE7DD058FF9}" type="sibTrans" cxnId="{D4B060D5-3790-4981-96FA-2AD8750319E6}">
      <dgm:prSet/>
      <dgm:spPr/>
      <dgm:t>
        <a:bodyPr/>
        <a:lstStyle/>
        <a:p>
          <a:endParaRPr lang="en-GB" sz="3600"/>
        </a:p>
      </dgm:t>
    </dgm:pt>
    <dgm:pt modelId="{1129C655-5363-4DDA-9CDD-8A9FFC9DC593}">
      <dgm:prSet custT="1"/>
      <dgm:spPr/>
      <dgm:t>
        <a:bodyPr/>
        <a:lstStyle/>
        <a:p>
          <a:r>
            <a:rPr lang="en-GB" sz="2000" b="1" i="0" dirty="0" smtClean="0"/>
            <a:t>Platform Infrastructure orchestration</a:t>
          </a:r>
          <a:endParaRPr lang="en-GB" sz="2000" b="1" dirty="0"/>
        </a:p>
      </dgm:t>
    </dgm:pt>
    <dgm:pt modelId="{8245D83A-F9DE-4A91-9B4A-D96407D500AF}" type="parTrans" cxnId="{77275FD3-5F44-49C1-847D-80367BEEBE52}">
      <dgm:prSet/>
      <dgm:spPr/>
      <dgm:t>
        <a:bodyPr/>
        <a:lstStyle/>
        <a:p>
          <a:endParaRPr lang="en-GB" sz="3600"/>
        </a:p>
      </dgm:t>
    </dgm:pt>
    <dgm:pt modelId="{C44BB4F6-A68A-4FC9-9D01-C3693467F476}" type="sibTrans" cxnId="{77275FD3-5F44-49C1-847D-80367BEEBE52}">
      <dgm:prSet/>
      <dgm:spPr/>
      <dgm:t>
        <a:bodyPr/>
        <a:lstStyle/>
        <a:p>
          <a:endParaRPr lang="en-GB" sz="3600"/>
        </a:p>
      </dgm:t>
    </dgm:pt>
    <dgm:pt modelId="{CAA833B2-B120-4125-8DFF-C7989AE8B390}">
      <dgm:prSet custT="1"/>
      <dgm:spPr/>
      <dgm:t>
        <a:bodyPr/>
        <a:lstStyle/>
        <a:p>
          <a:r>
            <a:rPr lang="en-GB" sz="2000" b="1" i="0" dirty="0" smtClean="0">
              <a:solidFill>
                <a:sysClr val="windowText" lastClr="000000">
                  <a:hueOff val="0"/>
                  <a:satOff val="0"/>
                  <a:lumOff val="0"/>
                  <a:alphaOff val="0"/>
                </a:sysClr>
              </a:solidFill>
              <a:latin typeface="Calibri"/>
              <a:ea typeface="+mn-ea"/>
              <a:cs typeface="+mn-cs"/>
            </a:rPr>
            <a:t>Third Party Installations</a:t>
          </a:r>
          <a:endParaRPr lang="en-GB" sz="2000" b="1" dirty="0"/>
        </a:p>
      </dgm:t>
    </dgm:pt>
    <dgm:pt modelId="{623ACBD7-D2B8-45AC-A4BB-96BEE666FF2F}" type="parTrans" cxnId="{6D7E4DF2-C75E-40C3-A473-F3E071494539}">
      <dgm:prSet/>
      <dgm:spPr/>
      <dgm:t>
        <a:bodyPr/>
        <a:lstStyle/>
        <a:p>
          <a:endParaRPr lang="en-GB" sz="3600"/>
        </a:p>
      </dgm:t>
    </dgm:pt>
    <dgm:pt modelId="{47B20CF5-3C27-4E5C-B261-AF84CE53BB37}" type="sibTrans" cxnId="{6D7E4DF2-C75E-40C3-A473-F3E071494539}">
      <dgm:prSet/>
      <dgm:spPr/>
      <dgm:t>
        <a:bodyPr/>
        <a:lstStyle/>
        <a:p>
          <a:endParaRPr lang="en-GB" sz="3600"/>
        </a:p>
      </dgm:t>
    </dgm:pt>
    <dgm:pt modelId="{81C98235-1067-437A-A24A-9B3161C0C02F}">
      <dgm:prSet custT="1"/>
      <dgm:spPr/>
      <dgm:t>
        <a:bodyPr/>
        <a:lstStyle/>
        <a:p>
          <a:r>
            <a:rPr lang="en-GB" sz="2000" b="1" i="0" dirty="0" smtClean="0"/>
            <a:t>Deployment architecture</a:t>
          </a:r>
          <a:endParaRPr lang="en-GB" sz="2000" b="1" dirty="0"/>
        </a:p>
      </dgm:t>
    </dgm:pt>
    <dgm:pt modelId="{38F6C4B5-F4D0-4D72-B611-CAE20D9C9334}" type="parTrans" cxnId="{C88FC669-81B2-471D-8295-8CA7CA1755C6}">
      <dgm:prSet/>
      <dgm:spPr/>
      <dgm:t>
        <a:bodyPr/>
        <a:lstStyle/>
        <a:p>
          <a:endParaRPr lang="en-GB" sz="3600"/>
        </a:p>
      </dgm:t>
    </dgm:pt>
    <dgm:pt modelId="{C0BE8758-4138-4586-A406-F6E70329F99B}" type="sibTrans" cxnId="{C88FC669-81B2-471D-8295-8CA7CA1755C6}">
      <dgm:prSet/>
      <dgm:spPr/>
      <dgm:t>
        <a:bodyPr/>
        <a:lstStyle/>
        <a:p>
          <a:endParaRPr lang="en-GB" sz="3600"/>
        </a:p>
      </dgm:t>
    </dgm:pt>
    <dgm:pt modelId="{0EB54B10-44ED-459F-94C8-B2889BF80429}">
      <dgm:prSet custT="1"/>
      <dgm:spPr/>
      <dgm:t>
        <a:bodyPr/>
        <a:lstStyle/>
        <a:p>
          <a:r>
            <a:rPr lang="en-GB" sz="2000" b="1" dirty="0" smtClean="0"/>
            <a:t>Security model</a:t>
          </a:r>
          <a:endParaRPr lang="en-GB" sz="2000" b="1" dirty="0"/>
        </a:p>
      </dgm:t>
    </dgm:pt>
    <dgm:pt modelId="{4031929B-8DF8-4246-9F7C-43444F2ACD29}" type="parTrans" cxnId="{783B156E-33F5-4C3C-9453-2F6C624B3DED}">
      <dgm:prSet/>
      <dgm:spPr/>
      <dgm:t>
        <a:bodyPr/>
        <a:lstStyle/>
        <a:p>
          <a:endParaRPr lang="en-GB" sz="3600"/>
        </a:p>
      </dgm:t>
    </dgm:pt>
    <dgm:pt modelId="{5975026D-D42F-43A7-881E-3BDF584C0334}" type="sibTrans" cxnId="{783B156E-33F5-4C3C-9453-2F6C624B3DED}">
      <dgm:prSet/>
      <dgm:spPr/>
      <dgm:t>
        <a:bodyPr/>
        <a:lstStyle/>
        <a:p>
          <a:endParaRPr lang="en-GB" sz="3600"/>
        </a:p>
      </dgm:t>
    </dgm:pt>
    <dgm:pt modelId="{B33B40E2-7DF1-4AAC-B640-781A17BCB89F}">
      <dgm:prSet custT="1"/>
      <dgm:spPr/>
      <dgm:t>
        <a:bodyPr/>
        <a:lstStyle/>
        <a:p>
          <a:r>
            <a:rPr lang="en-GB" sz="2000" b="1" i="0" dirty="0" smtClean="0"/>
            <a:t>Logical environment separation</a:t>
          </a:r>
          <a:endParaRPr lang="en-GB" sz="2000" b="1" dirty="0"/>
        </a:p>
      </dgm:t>
    </dgm:pt>
    <dgm:pt modelId="{D0405FB4-9946-465F-900F-027AACBB8B94}" type="parTrans" cxnId="{DAA63F35-9A57-4EDD-94A3-E9B5F89BE84B}">
      <dgm:prSet/>
      <dgm:spPr/>
      <dgm:t>
        <a:bodyPr/>
        <a:lstStyle/>
        <a:p>
          <a:endParaRPr lang="en-GB" sz="3600"/>
        </a:p>
      </dgm:t>
    </dgm:pt>
    <dgm:pt modelId="{4E81CD8B-53B2-4A41-B32B-4E61F929E01B}" type="sibTrans" cxnId="{DAA63F35-9A57-4EDD-94A3-E9B5F89BE84B}">
      <dgm:prSet/>
      <dgm:spPr/>
      <dgm:t>
        <a:bodyPr/>
        <a:lstStyle/>
        <a:p>
          <a:endParaRPr lang="en-GB" sz="3600"/>
        </a:p>
      </dgm:t>
    </dgm:pt>
    <dgm:pt modelId="{D34F26D8-187C-4127-8906-3FAC97D10A74}">
      <dgm:prSet custT="1"/>
      <dgm:spPr/>
      <dgm:t>
        <a:bodyPr/>
        <a:lstStyle/>
        <a:p>
          <a:r>
            <a:rPr lang="en-GB" sz="2000" b="1" dirty="0" smtClean="0"/>
            <a:t>Business Applications</a:t>
          </a:r>
          <a:endParaRPr lang="en-GB" sz="2000" b="1" dirty="0"/>
        </a:p>
      </dgm:t>
    </dgm:pt>
    <dgm:pt modelId="{14B0279D-4657-4658-AE2F-A04D503F501B}" type="parTrans" cxnId="{0E3694B4-065C-4A3C-A3B9-49EC7EA720B6}">
      <dgm:prSet/>
      <dgm:spPr/>
      <dgm:t>
        <a:bodyPr/>
        <a:lstStyle/>
        <a:p>
          <a:endParaRPr lang="en-GB" sz="3600"/>
        </a:p>
      </dgm:t>
    </dgm:pt>
    <dgm:pt modelId="{7D17EC88-7268-4AC4-A155-226580220A24}" type="sibTrans" cxnId="{0E3694B4-065C-4A3C-A3B9-49EC7EA720B6}">
      <dgm:prSet/>
      <dgm:spPr/>
      <dgm:t>
        <a:bodyPr/>
        <a:lstStyle/>
        <a:p>
          <a:endParaRPr lang="en-GB" sz="3600"/>
        </a:p>
      </dgm:t>
    </dgm:pt>
    <dgm:pt modelId="{A916CDC6-132B-498A-80DF-AD84CCE36AB6}">
      <dgm:prSet custT="1"/>
      <dgm:spPr/>
      <dgm:t>
        <a:bodyPr/>
        <a:lstStyle/>
        <a:p>
          <a:endParaRPr lang="en-GB" sz="2400" dirty="0"/>
        </a:p>
      </dgm:t>
    </dgm:pt>
    <dgm:pt modelId="{02A9AF8C-6F1E-42F7-886F-2E3786EC301C}" type="parTrans" cxnId="{08DA5DF9-6C58-4E9A-8EE8-B492DBCC7C7E}">
      <dgm:prSet/>
      <dgm:spPr/>
      <dgm:t>
        <a:bodyPr/>
        <a:lstStyle/>
        <a:p>
          <a:endParaRPr lang="en-GB" sz="2000"/>
        </a:p>
      </dgm:t>
    </dgm:pt>
    <dgm:pt modelId="{190EEFD1-CF8E-4CE9-AEF0-2E228646EE24}" type="sibTrans" cxnId="{08DA5DF9-6C58-4E9A-8EE8-B492DBCC7C7E}">
      <dgm:prSet/>
      <dgm:spPr/>
      <dgm:t>
        <a:bodyPr/>
        <a:lstStyle/>
        <a:p>
          <a:endParaRPr lang="en-GB" sz="2000"/>
        </a:p>
      </dgm:t>
    </dgm:pt>
    <dgm:pt modelId="{E5A2E084-3F30-4B0E-9E30-1F11C5568E8D}">
      <dgm:prSet custT="1"/>
      <dgm:spPr/>
      <dgm:t>
        <a:bodyPr/>
        <a:lstStyle/>
        <a:p>
          <a:endParaRPr lang="en-GB" sz="2400" dirty="0"/>
        </a:p>
      </dgm:t>
    </dgm:pt>
    <dgm:pt modelId="{F7603C42-1297-4017-AF26-99F6CA415668}" type="parTrans" cxnId="{C3F9693B-19E5-400C-87FD-10E23FD6AEFF}">
      <dgm:prSet/>
      <dgm:spPr/>
      <dgm:t>
        <a:bodyPr/>
        <a:lstStyle/>
        <a:p>
          <a:endParaRPr lang="en-GB" sz="2000"/>
        </a:p>
      </dgm:t>
    </dgm:pt>
    <dgm:pt modelId="{7E77F11A-0C09-426E-8891-540713DF6FCE}" type="sibTrans" cxnId="{C3F9693B-19E5-400C-87FD-10E23FD6AEFF}">
      <dgm:prSet/>
      <dgm:spPr/>
      <dgm:t>
        <a:bodyPr/>
        <a:lstStyle/>
        <a:p>
          <a:endParaRPr lang="en-GB" sz="2000"/>
        </a:p>
      </dgm:t>
    </dgm:pt>
    <dgm:pt modelId="{083B16D9-7165-43EF-B48A-5F98B62C5AD7}">
      <dgm:prSet custT="1"/>
      <dgm:spPr/>
      <dgm:t>
        <a:bodyPr/>
        <a:lstStyle/>
        <a:p>
          <a:endParaRPr lang="en-GB" sz="2400" dirty="0"/>
        </a:p>
      </dgm:t>
    </dgm:pt>
    <dgm:pt modelId="{E39112F9-F2B2-402C-98A3-FADBC83D7A6B}" type="parTrans" cxnId="{0F5F2D8B-0F9B-4FD6-8FC4-662727ECBBAB}">
      <dgm:prSet/>
      <dgm:spPr/>
      <dgm:t>
        <a:bodyPr/>
        <a:lstStyle/>
        <a:p>
          <a:endParaRPr lang="en-GB" sz="2000"/>
        </a:p>
      </dgm:t>
    </dgm:pt>
    <dgm:pt modelId="{AA950BD8-D87F-4CF8-A32C-DBFAB3298E77}" type="sibTrans" cxnId="{0F5F2D8B-0F9B-4FD6-8FC4-662727ECBBAB}">
      <dgm:prSet/>
      <dgm:spPr/>
      <dgm:t>
        <a:bodyPr/>
        <a:lstStyle/>
        <a:p>
          <a:endParaRPr lang="en-GB" sz="2000"/>
        </a:p>
      </dgm:t>
    </dgm:pt>
    <dgm:pt modelId="{A57184DF-ADDC-4EDF-BA4F-98828FE50680}">
      <dgm:prSet custT="1"/>
      <dgm:spPr/>
      <dgm:t>
        <a:bodyPr/>
        <a:lstStyle/>
        <a:p>
          <a:endParaRPr lang="en-GB" sz="2400" dirty="0"/>
        </a:p>
      </dgm:t>
    </dgm:pt>
    <dgm:pt modelId="{1B4ADF20-5E96-4E91-A4AB-376435F4F463}" type="sibTrans" cxnId="{E55A0D8F-87EA-43B1-BD06-FE6115954E06}">
      <dgm:prSet/>
      <dgm:spPr/>
      <dgm:t>
        <a:bodyPr/>
        <a:lstStyle/>
        <a:p>
          <a:endParaRPr lang="en-GB" sz="2000"/>
        </a:p>
      </dgm:t>
    </dgm:pt>
    <dgm:pt modelId="{9FBB3B65-4ECC-4AEC-9077-BE55256AC00C}" type="parTrans" cxnId="{E55A0D8F-87EA-43B1-BD06-FE6115954E06}">
      <dgm:prSet/>
      <dgm:spPr/>
      <dgm:t>
        <a:bodyPr/>
        <a:lstStyle/>
        <a:p>
          <a:endParaRPr lang="en-GB" sz="2000"/>
        </a:p>
      </dgm:t>
    </dgm:pt>
    <dgm:pt modelId="{9533E164-7276-48B9-BC51-4461FB292B1A}" type="pres">
      <dgm:prSet presAssocID="{6D8070B4-70E0-452C-96A9-88423653D189}" presName="Name0" presStyleCnt="0">
        <dgm:presLayoutVars>
          <dgm:dir/>
          <dgm:animLvl val="lvl"/>
          <dgm:resizeHandles val="exact"/>
        </dgm:presLayoutVars>
      </dgm:prSet>
      <dgm:spPr/>
    </dgm:pt>
    <dgm:pt modelId="{3FAE8E74-0FED-4E2E-B54B-2FF924A4FD9D}" type="pres">
      <dgm:prSet presAssocID="{083B16D9-7165-43EF-B48A-5F98B62C5AD7}" presName="Name8" presStyleCnt="0"/>
      <dgm:spPr/>
    </dgm:pt>
    <dgm:pt modelId="{C21B0CB8-3E54-477E-B183-771D1FBE34AB}" type="pres">
      <dgm:prSet presAssocID="{083B16D9-7165-43EF-B48A-5F98B62C5AD7}" presName="level" presStyleLbl="node1" presStyleIdx="0" presStyleCnt="12">
        <dgm:presLayoutVars>
          <dgm:chMax val="1"/>
          <dgm:bulletEnabled val="1"/>
        </dgm:presLayoutVars>
      </dgm:prSet>
      <dgm:spPr/>
      <dgm:t>
        <a:bodyPr/>
        <a:lstStyle/>
        <a:p>
          <a:endParaRPr lang="en-GB"/>
        </a:p>
      </dgm:t>
    </dgm:pt>
    <dgm:pt modelId="{D6D14B5A-70D3-4871-9632-A996FC9E4F2A}" type="pres">
      <dgm:prSet presAssocID="{083B16D9-7165-43EF-B48A-5F98B62C5AD7}" presName="levelTx" presStyleLbl="revTx" presStyleIdx="0" presStyleCnt="0">
        <dgm:presLayoutVars>
          <dgm:chMax val="1"/>
          <dgm:bulletEnabled val="1"/>
        </dgm:presLayoutVars>
      </dgm:prSet>
      <dgm:spPr/>
      <dgm:t>
        <a:bodyPr/>
        <a:lstStyle/>
        <a:p>
          <a:endParaRPr lang="en-GB"/>
        </a:p>
      </dgm:t>
    </dgm:pt>
    <dgm:pt modelId="{2A358D30-CE55-4C15-A3BD-ED0F24F34CC9}" type="pres">
      <dgm:prSet presAssocID="{E5A2E084-3F30-4B0E-9E30-1F11C5568E8D}" presName="Name8" presStyleCnt="0"/>
      <dgm:spPr/>
    </dgm:pt>
    <dgm:pt modelId="{926F136E-A7E5-45DC-A926-EA9569768829}" type="pres">
      <dgm:prSet presAssocID="{E5A2E084-3F30-4B0E-9E30-1F11C5568E8D}" presName="level" presStyleLbl="node1" presStyleIdx="1" presStyleCnt="12">
        <dgm:presLayoutVars>
          <dgm:chMax val="1"/>
          <dgm:bulletEnabled val="1"/>
        </dgm:presLayoutVars>
      </dgm:prSet>
      <dgm:spPr/>
      <dgm:t>
        <a:bodyPr/>
        <a:lstStyle/>
        <a:p>
          <a:endParaRPr lang="en-GB"/>
        </a:p>
      </dgm:t>
    </dgm:pt>
    <dgm:pt modelId="{1A869AF5-FC9B-44D7-82AB-994FC6E32F56}" type="pres">
      <dgm:prSet presAssocID="{E5A2E084-3F30-4B0E-9E30-1F11C5568E8D}" presName="levelTx" presStyleLbl="revTx" presStyleIdx="0" presStyleCnt="0">
        <dgm:presLayoutVars>
          <dgm:chMax val="1"/>
          <dgm:bulletEnabled val="1"/>
        </dgm:presLayoutVars>
      </dgm:prSet>
      <dgm:spPr/>
      <dgm:t>
        <a:bodyPr/>
        <a:lstStyle/>
        <a:p>
          <a:endParaRPr lang="en-GB"/>
        </a:p>
      </dgm:t>
    </dgm:pt>
    <dgm:pt modelId="{B6F22A59-F7BB-497C-8F84-5F410A137FA9}" type="pres">
      <dgm:prSet presAssocID="{A916CDC6-132B-498A-80DF-AD84CCE36AB6}" presName="Name8" presStyleCnt="0"/>
      <dgm:spPr/>
    </dgm:pt>
    <dgm:pt modelId="{4A40E4E5-9533-47EB-870E-C83369D6B41E}" type="pres">
      <dgm:prSet presAssocID="{A916CDC6-132B-498A-80DF-AD84CCE36AB6}" presName="level" presStyleLbl="node1" presStyleIdx="2" presStyleCnt="12">
        <dgm:presLayoutVars>
          <dgm:chMax val="1"/>
          <dgm:bulletEnabled val="1"/>
        </dgm:presLayoutVars>
      </dgm:prSet>
      <dgm:spPr/>
      <dgm:t>
        <a:bodyPr/>
        <a:lstStyle/>
        <a:p>
          <a:endParaRPr lang="en-GB"/>
        </a:p>
      </dgm:t>
    </dgm:pt>
    <dgm:pt modelId="{A80129CE-3A65-49AB-97D9-2803F24976A9}" type="pres">
      <dgm:prSet presAssocID="{A916CDC6-132B-498A-80DF-AD84CCE36AB6}" presName="levelTx" presStyleLbl="revTx" presStyleIdx="0" presStyleCnt="0">
        <dgm:presLayoutVars>
          <dgm:chMax val="1"/>
          <dgm:bulletEnabled val="1"/>
        </dgm:presLayoutVars>
      </dgm:prSet>
      <dgm:spPr/>
      <dgm:t>
        <a:bodyPr/>
        <a:lstStyle/>
        <a:p>
          <a:endParaRPr lang="en-GB"/>
        </a:p>
      </dgm:t>
    </dgm:pt>
    <dgm:pt modelId="{5170D24B-98D1-4645-BC89-F425251A8D45}" type="pres">
      <dgm:prSet presAssocID="{A57184DF-ADDC-4EDF-BA4F-98828FE50680}" presName="Name8" presStyleCnt="0"/>
      <dgm:spPr/>
    </dgm:pt>
    <dgm:pt modelId="{ACAC50D4-B13A-4BA8-88D1-E3DD3696FD1E}" type="pres">
      <dgm:prSet presAssocID="{A57184DF-ADDC-4EDF-BA4F-98828FE50680}" presName="level" presStyleLbl="node1" presStyleIdx="3" presStyleCnt="12">
        <dgm:presLayoutVars>
          <dgm:chMax val="1"/>
          <dgm:bulletEnabled val="1"/>
        </dgm:presLayoutVars>
      </dgm:prSet>
      <dgm:spPr/>
      <dgm:t>
        <a:bodyPr/>
        <a:lstStyle/>
        <a:p>
          <a:endParaRPr lang="en-GB"/>
        </a:p>
      </dgm:t>
    </dgm:pt>
    <dgm:pt modelId="{9563F7C3-E9FB-4E45-A602-0BDE653B041C}" type="pres">
      <dgm:prSet presAssocID="{A57184DF-ADDC-4EDF-BA4F-98828FE50680}" presName="levelTx" presStyleLbl="revTx" presStyleIdx="0" presStyleCnt="0">
        <dgm:presLayoutVars>
          <dgm:chMax val="1"/>
          <dgm:bulletEnabled val="1"/>
        </dgm:presLayoutVars>
      </dgm:prSet>
      <dgm:spPr/>
      <dgm:t>
        <a:bodyPr/>
        <a:lstStyle/>
        <a:p>
          <a:endParaRPr lang="en-GB"/>
        </a:p>
      </dgm:t>
    </dgm:pt>
    <dgm:pt modelId="{4638D67C-EB1D-407B-8008-D651FDD63853}" type="pres">
      <dgm:prSet presAssocID="{D34F26D8-187C-4127-8906-3FAC97D10A74}" presName="Name8" presStyleCnt="0"/>
      <dgm:spPr/>
    </dgm:pt>
    <dgm:pt modelId="{2FF7D92B-13C2-467E-8EAF-FED58CC267D9}" type="pres">
      <dgm:prSet presAssocID="{D34F26D8-187C-4127-8906-3FAC97D10A74}" presName="level" presStyleLbl="node1" presStyleIdx="4" presStyleCnt="12">
        <dgm:presLayoutVars>
          <dgm:chMax val="1"/>
          <dgm:bulletEnabled val="1"/>
        </dgm:presLayoutVars>
      </dgm:prSet>
      <dgm:spPr/>
      <dgm:t>
        <a:bodyPr/>
        <a:lstStyle/>
        <a:p>
          <a:endParaRPr lang="en-GB"/>
        </a:p>
      </dgm:t>
    </dgm:pt>
    <dgm:pt modelId="{C5AF0F63-F31C-4528-8F3F-C37998EB7D98}" type="pres">
      <dgm:prSet presAssocID="{D34F26D8-187C-4127-8906-3FAC97D10A74}" presName="levelTx" presStyleLbl="revTx" presStyleIdx="0" presStyleCnt="0">
        <dgm:presLayoutVars>
          <dgm:chMax val="1"/>
          <dgm:bulletEnabled val="1"/>
        </dgm:presLayoutVars>
      </dgm:prSet>
      <dgm:spPr/>
      <dgm:t>
        <a:bodyPr/>
        <a:lstStyle/>
        <a:p>
          <a:endParaRPr lang="en-GB"/>
        </a:p>
      </dgm:t>
    </dgm:pt>
    <dgm:pt modelId="{CF370856-E290-4769-9154-C95936EF9059}" type="pres">
      <dgm:prSet presAssocID="{0EB54B10-44ED-459F-94C8-B2889BF80429}" presName="Name8" presStyleCnt="0"/>
      <dgm:spPr/>
    </dgm:pt>
    <dgm:pt modelId="{5675648F-2D56-4881-A663-ABF19459047C}" type="pres">
      <dgm:prSet presAssocID="{0EB54B10-44ED-459F-94C8-B2889BF80429}" presName="level" presStyleLbl="node1" presStyleIdx="5" presStyleCnt="12">
        <dgm:presLayoutVars>
          <dgm:chMax val="1"/>
          <dgm:bulletEnabled val="1"/>
        </dgm:presLayoutVars>
      </dgm:prSet>
      <dgm:spPr/>
      <dgm:t>
        <a:bodyPr/>
        <a:lstStyle/>
        <a:p>
          <a:endParaRPr lang="en-GB"/>
        </a:p>
      </dgm:t>
    </dgm:pt>
    <dgm:pt modelId="{50EF2A78-4D09-406D-AC8D-244370667E33}" type="pres">
      <dgm:prSet presAssocID="{0EB54B10-44ED-459F-94C8-B2889BF80429}" presName="levelTx" presStyleLbl="revTx" presStyleIdx="0" presStyleCnt="0">
        <dgm:presLayoutVars>
          <dgm:chMax val="1"/>
          <dgm:bulletEnabled val="1"/>
        </dgm:presLayoutVars>
      </dgm:prSet>
      <dgm:spPr/>
      <dgm:t>
        <a:bodyPr/>
        <a:lstStyle/>
        <a:p>
          <a:endParaRPr lang="en-GB"/>
        </a:p>
      </dgm:t>
    </dgm:pt>
    <dgm:pt modelId="{E3E9B3C5-55EC-4DFC-8A95-E9FD36AB3C4B}" type="pres">
      <dgm:prSet presAssocID="{81C98235-1067-437A-A24A-9B3161C0C02F}" presName="Name8" presStyleCnt="0"/>
      <dgm:spPr/>
    </dgm:pt>
    <dgm:pt modelId="{5279A26D-5DE8-4E1C-B6D7-4893795EAE70}" type="pres">
      <dgm:prSet presAssocID="{81C98235-1067-437A-A24A-9B3161C0C02F}" presName="level" presStyleLbl="node1" presStyleIdx="6" presStyleCnt="12">
        <dgm:presLayoutVars>
          <dgm:chMax val="1"/>
          <dgm:bulletEnabled val="1"/>
        </dgm:presLayoutVars>
      </dgm:prSet>
      <dgm:spPr/>
      <dgm:t>
        <a:bodyPr/>
        <a:lstStyle/>
        <a:p>
          <a:endParaRPr lang="en-GB"/>
        </a:p>
      </dgm:t>
    </dgm:pt>
    <dgm:pt modelId="{51CA0CC0-AED9-4A1E-A92E-CF65844BC588}" type="pres">
      <dgm:prSet presAssocID="{81C98235-1067-437A-A24A-9B3161C0C02F}" presName="levelTx" presStyleLbl="revTx" presStyleIdx="0" presStyleCnt="0">
        <dgm:presLayoutVars>
          <dgm:chMax val="1"/>
          <dgm:bulletEnabled val="1"/>
        </dgm:presLayoutVars>
      </dgm:prSet>
      <dgm:spPr/>
      <dgm:t>
        <a:bodyPr/>
        <a:lstStyle/>
        <a:p>
          <a:endParaRPr lang="en-GB"/>
        </a:p>
      </dgm:t>
    </dgm:pt>
    <dgm:pt modelId="{6DC47871-EAB2-42E7-89A3-6649E8334721}" type="pres">
      <dgm:prSet presAssocID="{B33B40E2-7DF1-4AAC-B640-781A17BCB89F}" presName="Name8" presStyleCnt="0"/>
      <dgm:spPr/>
    </dgm:pt>
    <dgm:pt modelId="{48DDF527-D84D-451B-B001-9BC551A622E6}" type="pres">
      <dgm:prSet presAssocID="{B33B40E2-7DF1-4AAC-B640-781A17BCB89F}" presName="level" presStyleLbl="node1" presStyleIdx="7" presStyleCnt="12">
        <dgm:presLayoutVars>
          <dgm:chMax val="1"/>
          <dgm:bulletEnabled val="1"/>
        </dgm:presLayoutVars>
      </dgm:prSet>
      <dgm:spPr/>
      <dgm:t>
        <a:bodyPr/>
        <a:lstStyle/>
        <a:p>
          <a:endParaRPr lang="en-GB"/>
        </a:p>
      </dgm:t>
    </dgm:pt>
    <dgm:pt modelId="{A6E71C5D-7EE6-4A2D-8ECA-80EAE2945433}" type="pres">
      <dgm:prSet presAssocID="{B33B40E2-7DF1-4AAC-B640-781A17BCB89F}" presName="levelTx" presStyleLbl="revTx" presStyleIdx="0" presStyleCnt="0">
        <dgm:presLayoutVars>
          <dgm:chMax val="1"/>
          <dgm:bulletEnabled val="1"/>
        </dgm:presLayoutVars>
      </dgm:prSet>
      <dgm:spPr/>
      <dgm:t>
        <a:bodyPr/>
        <a:lstStyle/>
        <a:p>
          <a:endParaRPr lang="en-GB"/>
        </a:p>
      </dgm:t>
    </dgm:pt>
    <dgm:pt modelId="{85070AE1-3B87-4FBB-922F-24CED8EFE337}" type="pres">
      <dgm:prSet presAssocID="{CAA833B2-B120-4125-8DFF-C7989AE8B390}" presName="Name8" presStyleCnt="0"/>
      <dgm:spPr/>
    </dgm:pt>
    <dgm:pt modelId="{0953E533-9F4D-48A7-8A32-DCF033CD894E}" type="pres">
      <dgm:prSet presAssocID="{CAA833B2-B120-4125-8DFF-C7989AE8B390}" presName="level" presStyleLbl="node1" presStyleIdx="8" presStyleCnt="12">
        <dgm:presLayoutVars>
          <dgm:chMax val="1"/>
          <dgm:bulletEnabled val="1"/>
        </dgm:presLayoutVars>
      </dgm:prSet>
      <dgm:spPr/>
      <dgm:t>
        <a:bodyPr/>
        <a:lstStyle/>
        <a:p>
          <a:endParaRPr lang="en-GB"/>
        </a:p>
      </dgm:t>
    </dgm:pt>
    <dgm:pt modelId="{43435184-2DDA-4306-9F9E-78AC060796B1}" type="pres">
      <dgm:prSet presAssocID="{CAA833B2-B120-4125-8DFF-C7989AE8B390}" presName="levelTx" presStyleLbl="revTx" presStyleIdx="0" presStyleCnt="0">
        <dgm:presLayoutVars>
          <dgm:chMax val="1"/>
          <dgm:bulletEnabled val="1"/>
        </dgm:presLayoutVars>
      </dgm:prSet>
      <dgm:spPr/>
      <dgm:t>
        <a:bodyPr/>
        <a:lstStyle/>
        <a:p>
          <a:endParaRPr lang="en-GB"/>
        </a:p>
      </dgm:t>
    </dgm:pt>
    <dgm:pt modelId="{3E6B05BF-9892-4618-B4FF-D00E855BAA84}" type="pres">
      <dgm:prSet presAssocID="{1129C655-5363-4DDA-9CDD-8A9FFC9DC593}" presName="Name8" presStyleCnt="0"/>
      <dgm:spPr/>
    </dgm:pt>
    <dgm:pt modelId="{23AB855B-22F7-4184-A8D0-FC494C2E971A}" type="pres">
      <dgm:prSet presAssocID="{1129C655-5363-4DDA-9CDD-8A9FFC9DC593}" presName="level" presStyleLbl="node1" presStyleIdx="9" presStyleCnt="12">
        <dgm:presLayoutVars>
          <dgm:chMax val="1"/>
          <dgm:bulletEnabled val="1"/>
        </dgm:presLayoutVars>
      </dgm:prSet>
      <dgm:spPr/>
      <dgm:t>
        <a:bodyPr/>
        <a:lstStyle/>
        <a:p>
          <a:endParaRPr lang="en-GB"/>
        </a:p>
      </dgm:t>
    </dgm:pt>
    <dgm:pt modelId="{3FAAAC7D-0ED1-4C28-8915-2219DB60ECCE}" type="pres">
      <dgm:prSet presAssocID="{1129C655-5363-4DDA-9CDD-8A9FFC9DC593}" presName="levelTx" presStyleLbl="revTx" presStyleIdx="0" presStyleCnt="0">
        <dgm:presLayoutVars>
          <dgm:chMax val="1"/>
          <dgm:bulletEnabled val="1"/>
        </dgm:presLayoutVars>
      </dgm:prSet>
      <dgm:spPr/>
      <dgm:t>
        <a:bodyPr/>
        <a:lstStyle/>
        <a:p>
          <a:endParaRPr lang="en-GB"/>
        </a:p>
      </dgm:t>
    </dgm:pt>
    <dgm:pt modelId="{986FA9E5-EB61-4E21-A5BF-D769756F4269}" type="pres">
      <dgm:prSet presAssocID="{B232BAC0-9A19-4104-BB22-143670A03DB3}" presName="Name8" presStyleCnt="0"/>
      <dgm:spPr/>
    </dgm:pt>
    <dgm:pt modelId="{87F45078-CC58-47E3-9544-F2E8F7281A8E}" type="pres">
      <dgm:prSet presAssocID="{B232BAC0-9A19-4104-BB22-143670A03DB3}" presName="level" presStyleLbl="node1" presStyleIdx="10" presStyleCnt="12">
        <dgm:presLayoutVars>
          <dgm:chMax val="1"/>
          <dgm:bulletEnabled val="1"/>
        </dgm:presLayoutVars>
      </dgm:prSet>
      <dgm:spPr/>
      <dgm:t>
        <a:bodyPr/>
        <a:lstStyle/>
        <a:p>
          <a:endParaRPr lang="en-GB"/>
        </a:p>
      </dgm:t>
    </dgm:pt>
    <dgm:pt modelId="{DE529578-3FDC-441A-B35A-23A7C443889A}" type="pres">
      <dgm:prSet presAssocID="{B232BAC0-9A19-4104-BB22-143670A03DB3}" presName="levelTx" presStyleLbl="revTx" presStyleIdx="0" presStyleCnt="0">
        <dgm:presLayoutVars>
          <dgm:chMax val="1"/>
          <dgm:bulletEnabled val="1"/>
        </dgm:presLayoutVars>
      </dgm:prSet>
      <dgm:spPr/>
      <dgm:t>
        <a:bodyPr/>
        <a:lstStyle/>
        <a:p>
          <a:endParaRPr lang="en-GB"/>
        </a:p>
      </dgm:t>
    </dgm:pt>
    <dgm:pt modelId="{3BBCD0B2-4DD9-4C9D-9C15-CAE54BE33A6D}" type="pres">
      <dgm:prSet presAssocID="{A2F39012-2F76-475E-9E16-EB33FB6CE080}" presName="Name8" presStyleCnt="0"/>
      <dgm:spPr/>
    </dgm:pt>
    <dgm:pt modelId="{B6DDE991-22C7-4A31-BF49-5D7E24C7EA36}" type="pres">
      <dgm:prSet presAssocID="{A2F39012-2F76-475E-9E16-EB33FB6CE080}" presName="level" presStyleLbl="node1" presStyleIdx="11" presStyleCnt="12">
        <dgm:presLayoutVars>
          <dgm:chMax val="1"/>
          <dgm:bulletEnabled val="1"/>
        </dgm:presLayoutVars>
      </dgm:prSet>
      <dgm:spPr/>
      <dgm:t>
        <a:bodyPr/>
        <a:lstStyle/>
        <a:p>
          <a:endParaRPr lang="en-GB"/>
        </a:p>
      </dgm:t>
    </dgm:pt>
    <dgm:pt modelId="{E9AC7300-A65C-4913-9C93-C8AED8E2CC15}" type="pres">
      <dgm:prSet presAssocID="{A2F39012-2F76-475E-9E16-EB33FB6CE080}" presName="levelTx" presStyleLbl="revTx" presStyleIdx="0" presStyleCnt="0">
        <dgm:presLayoutVars>
          <dgm:chMax val="1"/>
          <dgm:bulletEnabled val="1"/>
        </dgm:presLayoutVars>
      </dgm:prSet>
      <dgm:spPr/>
      <dgm:t>
        <a:bodyPr/>
        <a:lstStyle/>
        <a:p>
          <a:endParaRPr lang="en-GB"/>
        </a:p>
      </dgm:t>
    </dgm:pt>
  </dgm:ptLst>
  <dgm:cxnLst>
    <dgm:cxn modelId="{BE08B4F9-5E44-47B2-BCE0-5369219934EB}" type="presOf" srcId="{6D8070B4-70E0-452C-96A9-88423653D189}" destId="{9533E164-7276-48B9-BC51-4461FB292B1A}" srcOrd="0" destOrd="0" presId="urn:microsoft.com/office/officeart/2005/8/layout/pyramid1"/>
    <dgm:cxn modelId="{A77B1523-7D4E-42F9-8DD4-EA5294DD5AA6}" type="presOf" srcId="{A57184DF-ADDC-4EDF-BA4F-98828FE50680}" destId="{9563F7C3-E9FB-4E45-A602-0BDE653B041C}" srcOrd="1" destOrd="0" presId="urn:microsoft.com/office/officeart/2005/8/layout/pyramid1"/>
    <dgm:cxn modelId="{7AB2EB0C-17BF-46D6-B2EC-0B3685DD9658}" type="presOf" srcId="{A57184DF-ADDC-4EDF-BA4F-98828FE50680}" destId="{ACAC50D4-B13A-4BA8-88D1-E3DD3696FD1E}" srcOrd="0" destOrd="0" presId="urn:microsoft.com/office/officeart/2005/8/layout/pyramid1"/>
    <dgm:cxn modelId="{CCE0D473-39EA-42BE-A6C6-DE9DBAF1F244}" type="presOf" srcId="{B33B40E2-7DF1-4AAC-B640-781A17BCB89F}" destId="{48DDF527-D84D-451B-B001-9BC551A622E6}" srcOrd="0" destOrd="0" presId="urn:microsoft.com/office/officeart/2005/8/layout/pyramid1"/>
    <dgm:cxn modelId="{28F31FF9-5FBF-4497-AA76-555433163363}" type="presOf" srcId="{81C98235-1067-437A-A24A-9B3161C0C02F}" destId="{5279A26D-5DE8-4E1C-B6D7-4893795EAE70}" srcOrd="0" destOrd="0" presId="urn:microsoft.com/office/officeart/2005/8/layout/pyramid1"/>
    <dgm:cxn modelId="{08DA5DF9-6C58-4E9A-8EE8-B492DBCC7C7E}" srcId="{6D8070B4-70E0-452C-96A9-88423653D189}" destId="{A916CDC6-132B-498A-80DF-AD84CCE36AB6}" srcOrd="2" destOrd="0" parTransId="{02A9AF8C-6F1E-42F7-886F-2E3786EC301C}" sibTransId="{190EEFD1-CF8E-4CE9-AEF0-2E228646EE24}"/>
    <dgm:cxn modelId="{77275FD3-5F44-49C1-847D-80367BEEBE52}" srcId="{6D8070B4-70E0-452C-96A9-88423653D189}" destId="{1129C655-5363-4DDA-9CDD-8A9FFC9DC593}" srcOrd="9" destOrd="0" parTransId="{8245D83A-F9DE-4A91-9B4A-D96407D500AF}" sibTransId="{C44BB4F6-A68A-4FC9-9D01-C3693467F476}"/>
    <dgm:cxn modelId="{442E40B7-BCEC-4EAA-9CAF-159ACBD732AF}" type="presOf" srcId="{0EB54B10-44ED-459F-94C8-B2889BF80429}" destId="{50EF2A78-4D09-406D-AC8D-244370667E33}" srcOrd="1" destOrd="0" presId="urn:microsoft.com/office/officeart/2005/8/layout/pyramid1"/>
    <dgm:cxn modelId="{D1ABDD2A-8D6C-4D92-8B41-C153B2BCF38E}" type="presOf" srcId="{1129C655-5363-4DDA-9CDD-8A9FFC9DC593}" destId="{3FAAAC7D-0ED1-4C28-8915-2219DB60ECCE}" srcOrd="1" destOrd="0" presId="urn:microsoft.com/office/officeart/2005/8/layout/pyramid1"/>
    <dgm:cxn modelId="{33033998-593B-4F27-84C2-D0B6D83FDCC6}" type="presOf" srcId="{083B16D9-7165-43EF-B48A-5F98B62C5AD7}" destId="{D6D14B5A-70D3-4871-9632-A996FC9E4F2A}" srcOrd="1" destOrd="0" presId="urn:microsoft.com/office/officeart/2005/8/layout/pyramid1"/>
    <dgm:cxn modelId="{783B156E-33F5-4C3C-9453-2F6C624B3DED}" srcId="{6D8070B4-70E0-452C-96A9-88423653D189}" destId="{0EB54B10-44ED-459F-94C8-B2889BF80429}" srcOrd="5" destOrd="0" parTransId="{4031929B-8DF8-4246-9F7C-43444F2ACD29}" sibTransId="{5975026D-D42F-43A7-881E-3BDF584C0334}"/>
    <dgm:cxn modelId="{0F5F2D8B-0F9B-4FD6-8FC4-662727ECBBAB}" srcId="{6D8070B4-70E0-452C-96A9-88423653D189}" destId="{083B16D9-7165-43EF-B48A-5F98B62C5AD7}" srcOrd="0" destOrd="0" parTransId="{E39112F9-F2B2-402C-98A3-FADBC83D7A6B}" sibTransId="{AA950BD8-D87F-4CF8-A32C-DBFAB3298E77}"/>
    <dgm:cxn modelId="{371A891E-D205-4428-B753-BA507F5B38A8}" type="presOf" srcId="{D34F26D8-187C-4127-8906-3FAC97D10A74}" destId="{C5AF0F63-F31C-4528-8F3F-C37998EB7D98}" srcOrd="1" destOrd="0" presId="urn:microsoft.com/office/officeart/2005/8/layout/pyramid1"/>
    <dgm:cxn modelId="{4E1A9CFE-3D8B-48DE-8007-81934CE7C865}" type="presOf" srcId="{A2F39012-2F76-475E-9E16-EB33FB6CE080}" destId="{B6DDE991-22C7-4A31-BF49-5D7E24C7EA36}" srcOrd="0" destOrd="0" presId="urn:microsoft.com/office/officeart/2005/8/layout/pyramid1"/>
    <dgm:cxn modelId="{E55A0D8F-87EA-43B1-BD06-FE6115954E06}" srcId="{6D8070B4-70E0-452C-96A9-88423653D189}" destId="{A57184DF-ADDC-4EDF-BA4F-98828FE50680}" srcOrd="3" destOrd="0" parTransId="{9FBB3B65-4ECC-4AEC-9077-BE55256AC00C}" sibTransId="{1B4ADF20-5E96-4E91-A4AB-376435F4F463}"/>
    <dgm:cxn modelId="{B8946438-A334-4011-AE3D-8B3A399E8494}" type="presOf" srcId="{B232BAC0-9A19-4104-BB22-143670A03DB3}" destId="{87F45078-CC58-47E3-9544-F2E8F7281A8E}" srcOrd="0" destOrd="0" presId="urn:microsoft.com/office/officeart/2005/8/layout/pyramid1"/>
    <dgm:cxn modelId="{D4B060D5-3790-4981-96FA-2AD8750319E6}" srcId="{6D8070B4-70E0-452C-96A9-88423653D189}" destId="{B232BAC0-9A19-4104-BB22-143670A03DB3}" srcOrd="10" destOrd="0" parTransId="{41564336-B549-41FB-A8EE-A051BC2B1961}" sibTransId="{FB959378-BCD3-4E38-9279-7CE7DD058FF9}"/>
    <dgm:cxn modelId="{C88FC669-81B2-471D-8295-8CA7CA1755C6}" srcId="{6D8070B4-70E0-452C-96A9-88423653D189}" destId="{81C98235-1067-437A-A24A-9B3161C0C02F}" srcOrd="6" destOrd="0" parTransId="{38F6C4B5-F4D0-4D72-B611-CAE20D9C9334}" sibTransId="{C0BE8758-4138-4586-A406-F6E70329F99B}"/>
    <dgm:cxn modelId="{09DC8EE0-A824-4D8B-9200-9BE843AB440C}" type="presOf" srcId="{0EB54B10-44ED-459F-94C8-B2889BF80429}" destId="{5675648F-2D56-4881-A663-ABF19459047C}" srcOrd="0" destOrd="0" presId="urn:microsoft.com/office/officeart/2005/8/layout/pyramid1"/>
    <dgm:cxn modelId="{19F35CD3-5485-4CF7-85B5-EB5234B0A78B}" srcId="{6D8070B4-70E0-452C-96A9-88423653D189}" destId="{A2F39012-2F76-475E-9E16-EB33FB6CE080}" srcOrd="11" destOrd="0" parTransId="{6012F23F-4C1F-4F5B-90FE-C5DD3B811450}" sibTransId="{38325993-F417-463F-90EC-3073C849C425}"/>
    <dgm:cxn modelId="{386FAE81-615D-4C8B-BF79-891DC4121BFE}" type="presOf" srcId="{81C98235-1067-437A-A24A-9B3161C0C02F}" destId="{51CA0CC0-AED9-4A1E-A92E-CF65844BC588}" srcOrd="1" destOrd="0" presId="urn:microsoft.com/office/officeart/2005/8/layout/pyramid1"/>
    <dgm:cxn modelId="{8130FF06-7FE0-44E7-8718-3FA195AF1BD6}" type="presOf" srcId="{A916CDC6-132B-498A-80DF-AD84CCE36AB6}" destId="{A80129CE-3A65-49AB-97D9-2803F24976A9}" srcOrd="1" destOrd="0" presId="urn:microsoft.com/office/officeart/2005/8/layout/pyramid1"/>
    <dgm:cxn modelId="{DAA63F35-9A57-4EDD-94A3-E9B5F89BE84B}" srcId="{6D8070B4-70E0-452C-96A9-88423653D189}" destId="{B33B40E2-7DF1-4AAC-B640-781A17BCB89F}" srcOrd="7" destOrd="0" parTransId="{D0405FB4-9946-465F-900F-027AACBB8B94}" sibTransId="{4E81CD8B-53B2-4A41-B32B-4E61F929E01B}"/>
    <dgm:cxn modelId="{6D7E4DF2-C75E-40C3-A473-F3E071494539}" srcId="{6D8070B4-70E0-452C-96A9-88423653D189}" destId="{CAA833B2-B120-4125-8DFF-C7989AE8B390}" srcOrd="8" destOrd="0" parTransId="{623ACBD7-D2B8-45AC-A4BB-96BEE666FF2F}" sibTransId="{47B20CF5-3C27-4E5C-B261-AF84CE53BB37}"/>
    <dgm:cxn modelId="{A6458465-B3CC-43DD-818F-9EC371A685C7}" type="presOf" srcId="{D34F26D8-187C-4127-8906-3FAC97D10A74}" destId="{2FF7D92B-13C2-467E-8EAF-FED58CC267D9}" srcOrd="0" destOrd="0" presId="urn:microsoft.com/office/officeart/2005/8/layout/pyramid1"/>
    <dgm:cxn modelId="{F6DCFB69-A1BC-447B-A50E-FF9C7842FC0B}" type="presOf" srcId="{B232BAC0-9A19-4104-BB22-143670A03DB3}" destId="{DE529578-3FDC-441A-B35A-23A7C443889A}" srcOrd="1" destOrd="0" presId="urn:microsoft.com/office/officeart/2005/8/layout/pyramid1"/>
    <dgm:cxn modelId="{796EFC34-D8A7-4B32-9CC1-FA0F0DD3EE31}" type="presOf" srcId="{083B16D9-7165-43EF-B48A-5F98B62C5AD7}" destId="{C21B0CB8-3E54-477E-B183-771D1FBE34AB}" srcOrd="0" destOrd="0" presId="urn:microsoft.com/office/officeart/2005/8/layout/pyramid1"/>
    <dgm:cxn modelId="{DDD21533-7B85-4743-94A6-E3B7B53D8808}" type="presOf" srcId="{A2F39012-2F76-475E-9E16-EB33FB6CE080}" destId="{E9AC7300-A65C-4913-9C93-C8AED8E2CC15}" srcOrd="1" destOrd="0" presId="urn:microsoft.com/office/officeart/2005/8/layout/pyramid1"/>
    <dgm:cxn modelId="{7C7EA68A-72C9-4258-988E-CD91D7ACA13A}" type="presOf" srcId="{E5A2E084-3F30-4B0E-9E30-1F11C5568E8D}" destId="{926F136E-A7E5-45DC-A926-EA9569768829}" srcOrd="0" destOrd="0" presId="urn:microsoft.com/office/officeart/2005/8/layout/pyramid1"/>
    <dgm:cxn modelId="{A491E276-C73D-4AF2-BD5F-9379AB28CFF2}" type="presOf" srcId="{1129C655-5363-4DDA-9CDD-8A9FFC9DC593}" destId="{23AB855B-22F7-4184-A8D0-FC494C2E971A}" srcOrd="0" destOrd="0" presId="urn:microsoft.com/office/officeart/2005/8/layout/pyramid1"/>
    <dgm:cxn modelId="{52611D34-D8F1-4514-AAFA-726E57973C27}" type="presOf" srcId="{CAA833B2-B120-4125-8DFF-C7989AE8B390}" destId="{0953E533-9F4D-48A7-8A32-DCF033CD894E}" srcOrd="0" destOrd="0" presId="urn:microsoft.com/office/officeart/2005/8/layout/pyramid1"/>
    <dgm:cxn modelId="{EABB9D6C-AD6D-4225-AFD9-232A6B90CB7D}" type="presOf" srcId="{A916CDC6-132B-498A-80DF-AD84CCE36AB6}" destId="{4A40E4E5-9533-47EB-870E-C83369D6B41E}" srcOrd="0" destOrd="0" presId="urn:microsoft.com/office/officeart/2005/8/layout/pyramid1"/>
    <dgm:cxn modelId="{0E3694B4-065C-4A3C-A3B9-49EC7EA720B6}" srcId="{6D8070B4-70E0-452C-96A9-88423653D189}" destId="{D34F26D8-187C-4127-8906-3FAC97D10A74}" srcOrd="4" destOrd="0" parTransId="{14B0279D-4657-4658-AE2F-A04D503F501B}" sibTransId="{7D17EC88-7268-4AC4-A155-226580220A24}"/>
    <dgm:cxn modelId="{98C8C917-EC9F-4071-B470-8B5BD4F57E62}" type="presOf" srcId="{E5A2E084-3F30-4B0E-9E30-1F11C5568E8D}" destId="{1A869AF5-FC9B-44D7-82AB-994FC6E32F56}" srcOrd="1" destOrd="0" presId="urn:microsoft.com/office/officeart/2005/8/layout/pyramid1"/>
    <dgm:cxn modelId="{2CF03A97-2869-40AA-A613-1797EA72077E}" type="presOf" srcId="{CAA833B2-B120-4125-8DFF-C7989AE8B390}" destId="{43435184-2DDA-4306-9F9E-78AC060796B1}" srcOrd="1" destOrd="0" presId="urn:microsoft.com/office/officeart/2005/8/layout/pyramid1"/>
    <dgm:cxn modelId="{628E3A5A-9583-4C01-AB38-82FE6714C23F}" type="presOf" srcId="{B33B40E2-7DF1-4AAC-B640-781A17BCB89F}" destId="{A6E71C5D-7EE6-4A2D-8ECA-80EAE2945433}" srcOrd="1" destOrd="0" presId="urn:microsoft.com/office/officeart/2005/8/layout/pyramid1"/>
    <dgm:cxn modelId="{C3F9693B-19E5-400C-87FD-10E23FD6AEFF}" srcId="{6D8070B4-70E0-452C-96A9-88423653D189}" destId="{E5A2E084-3F30-4B0E-9E30-1F11C5568E8D}" srcOrd="1" destOrd="0" parTransId="{F7603C42-1297-4017-AF26-99F6CA415668}" sibTransId="{7E77F11A-0C09-426E-8891-540713DF6FCE}"/>
    <dgm:cxn modelId="{C80AE74B-26C0-4ABA-87A0-B9C8DDAFF7DE}" type="presParOf" srcId="{9533E164-7276-48B9-BC51-4461FB292B1A}" destId="{3FAE8E74-0FED-4E2E-B54B-2FF924A4FD9D}" srcOrd="0" destOrd="0" presId="urn:microsoft.com/office/officeart/2005/8/layout/pyramid1"/>
    <dgm:cxn modelId="{1C7814C5-5EBC-4030-A425-41A3076194C9}" type="presParOf" srcId="{3FAE8E74-0FED-4E2E-B54B-2FF924A4FD9D}" destId="{C21B0CB8-3E54-477E-B183-771D1FBE34AB}" srcOrd="0" destOrd="0" presId="urn:microsoft.com/office/officeart/2005/8/layout/pyramid1"/>
    <dgm:cxn modelId="{8FA9A302-AA96-4E19-AE15-B0538BDD6C3A}" type="presParOf" srcId="{3FAE8E74-0FED-4E2E-B54B-2FF924A4FD9D}" destId="{D6D14B5A-70D3-4871-9632-A996FC9E4F2A}" srcOrd="1" destOrd="0" presId="urn:microsoft.com/office/officeart/2005/8/layout/pyramid1"/>
    <dgm:cxn modelId="{4F8ACE90-FE1D-4F8A-9232-2424F76C8B86}" type="presParOf" srcId="{9533E164-7276-48B9-BC51-4461FB292B1A}" destId="{2A358D30-CE55-4C15-A3BD-ED0F24F34CC9}" srcOrd="1" destOrd="0" presId="urn:microsoft.com/office/officeart/2005/8/layout/pyramid1"/>
    <dgm:cxn modelId="{55887992-16B0-4B05-A4B2-3E53F902D394}" type="presParOf" srcId="{2A358D30-CE55-4C15-A3BD-ED0F24F34CC9}" destId="{926F136E-A7E5-45DC-A926-EA9569768829}" srcOrd="0" destOrd="0" presId="urn:microsoft.com/office/officeart/2005/8/layout/pyramid1"/>
    <dgm:cxn modelId="{6D872E93-5DC2-4CDB-906B-D6FC3C46AF69}" type="presParOf" srcId="{2A358D30-CE55-4C15-A3BD-ED0F24F34CC9}" destId="{1A869AF5-FC9B-44D7-82AB-994FC6E32F56}" srcOrd="1" destOrd="0" presId="urn:microsoft.com/office/officeart/2005/8/layout/pyramid1"/>
    <dgm:cxn modelId="{3F181ABE-555F-4744-8CFF-5735B454A2FD}" type="presParOf" srcId="{9533E164-7276-48B9-BC51-4461FB292B1A}" destId="{B6F22A59-F7BB-497C-8F84-5F410A137FA9}" srcOrd="2" destOrd="0" presId="urn:microsoft.com/office/officeart/2005/8/layout/pyramid1"/>
    <dgm:cxn modelId="{6FF59BF0-8D0F-4D42-8F9A-6563CD8A5D2C}" type="presParOf" srcId="{B6F22A59-F7BB-497C-8F84-5F410A137FA9}" destId="{4A40E4E5-9533-47EB-870E-C83369D6B41E}" srcOrd="0" destOrd="0" presId="urn:microsoft.com/office/officeart/2005/8/layout/pyramid1"/>
    <dgm:cxn modelId="{64A14498-7E82-418C-90EC-67F9DE0CC226}" type="presParOf" srcId="{B6F22A59-F7BB-497C-8F84-5F410A137FA9}" destId="{A80129CE-3A65-49AB-97D9-2803F24976A9}" srcOrd="1" destOrd="0" presId="urn:microsoft.com/office/officeart/2005/8/layout/pyramid1"/>
    <dgm:cxn modelId="{D8A2FAA9-5214-4D3D-A4EF-AB8624008652}" type="presParOf" srcId="{9533E164-7276-48B9-BC51-4461FB292B1A}" destId="{5170D24B-98D1-4645-BC89-F425251A8D45}" srcOrd="3" destOrd="0" presId="urn:microsoft.com/office/officeart/2005/8/layout/pyramid1"/>
    <dgm:cxn modelId="{33129CA1-B26C-4B46-9770-717DD9704259}" type="presParOf" srcId="{5170D24B-98D1-4645-BC89-F425251A8D45}" destId="{ACAC50D4-B13A-4BA8-88D1-E3DD3696FD1E}" srcOrd="0" destOrd="0" presId="urn:microsoft.com/office/officeart/2005/8/layout/pyramid1"/>
    <dgm:cxn modelId="{62979A39-BCF7-42DC-94FF-E6B952D05682}" type="presParOf" srcId="{5170D24B-98D1-4645-BC89-F425251A8D45}" destId="{9563F7C3-E9FB-4E45-A602-0BDE653B041C}" srcOrd="1" destOrd="0" presId="urn:microsoft.com/office/officeart/2005/8/layout/pyramid1"/>
    <dgm:cxn modelId="{39DECCC7-2F9D-4B9D-8912-F477AB27B933}" type="presParOf" srcId="{9533E164-7276-48B9-BC51-4461FB292B1A}" destId="{4638D67C-EB1D-407B-8008-D651FDD63853}" srcOrd="4" destOrd="0" presId="urn:microsoft.com/office/officeart/2005/8/layout/pyramid1"/>
    <dgm:cxn modelId="{4AE196CD-ECB9-4AAA-BC88-AAEBC87024FF}" type="presParOf" srcId="{4638D67C-EB1D-407B-8008-D651FDD63853}" destId="{2FF7D92B-13C2-467E-8EAF-FED58CC267D9}" srcOrd="0" destOrd="0" presId="urn:microsoft.com/office/officeart/2005/8/layout/pyramid1"/>
    <dgm:cxn modelId="{E313E848-4C42-4A65-9615-EA25F43CE917}" type="presParOf" srcId="{4638D67C-EB1D-407B-8008-D651FDD63853}" destId="{C5AF0F63-F31C-4528-8F3F-C37998EB7D98}" srcOrd="1" destOrd="0" presId="urn:microsoft.com/office/officeart/2005/8/layout/pyramid1"/>
    <dgm:cxn modelId="{B2FAC25C-E3BE-4D2C-9511-C7412DFFBDDE}" type="presParOf" srcId="{9533E164-7276-48B9-BC51-4461FB292B1A}" destId="{CF370856-E290-4769-9154-C95936EF9059}" srcOrd="5" destOrd="0" presId="urn:microsoft.com/office/officeart/2005/8/layout/pyramid1"/>
    <dgm:cxn modelId="{05FE8AFE-C589-4C81-A8B2-6145ACD3C36F}" type="presParOf" srcId="{CF370856-E290-4769-9154-C95936EF9059}" destId="{5675648F-2D56-4881-A663-ABF19459047C}" srcOrd="0" destOrd="0" presId="urn:microsoft.com/office/officeart/2005/8/layout/pyramid1"/>
    <dgm:cxn modelId="{4F91FFCE-7312-4714-99BC-9EFFC33225EC}" type="presParOf" srcId="{CF370856-E290-4769-9154-C95936EF9059}" destId="{50EF2A78-4D09-406D-AC8D-244370667E33}" srcOrd="1" destOrd="0" presId="urn:microsoft.com/office/officeart/2005/8/layout/pyramid1"/>
    <dgm:cxn modelId="{645427AC-EEBB-4288-9F32-406E1662A3DF}" type="presParOf" srcId="{9533E164-7276-48B9-BC51-4461FB292B1A}" destId="{E3E9B3C5-55EC-4DFC-8A95-E9FD36AB3C4B}" srcOrd="6" destOrd="0" presId="urn:microsoft.com/office/officeart/2005/8/layout/pyramid1"/>
    <dgm:cxn modelId="{60A74FF0-6416-4F94-8A92-7E5F29D67DBB}" type="presParOf" srcId="{E3E9B3C5-55EC-4DFC-8A95-E9FD36AB3C4B}" destId="{5279A26D-5DE8-4E1C-B6D7-4893795EAE70}" srcOrd="0" destOrd="0" presId="urn:microsoft.com/office/officeart/2005/8/layout/pyramid1"/>
    <dgm:cxn modelId="{E71A5EBC-832E-44CF-94B4-2039372BCC77}" type="presParOf" srcId="{E3E9B3C5-55EC-4DFC-8A95-E9FD36AB3C4B}" destId="{51CA0CC0-AED9-4A1E-A92E-CF65844BC588}" srcOrd="1" destOrd="0" presId="urn:microsoft.com/office/officeart/2005/8/layout/pyramid1"/>
    <dgm:cxn modelId="{EA1BF0A6-F271-47B7-9AE5-9FCCCFF6D307}" type="presParOf" srcId="{9533E164-7276-48B9-BC51-4461FB292B1A}" destId="{6DC47871-EAB2-42E7-89A3-6649E8334721}" srcOrd="7" destOrd="0" presId="urn:microsoft.com/office/officeart/2005/8/layout/pyramid1"/>
    <dgm:cxn modelId="{DE478D89-58C4-4FE7-AF13-011D5F0BB11E}" type="presParOf" srcId="{6DC47871-EAB2-42E7-89A3-6649E8334721}" destId="{48DDF527-D84D-451B-B001-9BC551A622E6}" srcOrd="0" destOrd="0" presId="urn:microsoft.com/office/officeart/2005/8/layout/pyramid1"/>
    <dgm:cxn modelId="{AB7E2C16-B565-4B55-BC36-9AA0BF8E84C8}" type="presParOf" srcId="{6DC47871-EAB2-42E7-89A3-6649E8334721}" destId="{A6E71C5D-7EE6-4A2D-8ECA-80EAE2945433}" srcOrd="1" destOrd="0" presId="urn:microsoft.com/office/officeart/2005/8/layout/pyramid1"/>
    <dgm:cxn modelId="{A72CD262-CAE2-4DEC-AE99-A2910D52D627}" type="presParOf" srcId="{9533E164-7276-48B9-BC51-4461FB292B1A}" destId="{85070AE1-3B87-4FBB-922F-24CED8EFE337}" srcOrd="8" destOrd="0" presId="urn:microsoft.com/office/officeart/2005/8/layout/pyramid1"/>
    <dgm:cxn modelId="{8F48B60A-83B4-4CC3-9DC2-D922BDDFF6DE}" type="presParOf" srcId="{85070AE1-3B87-4FBB-922F-24CED8EFE337}" destId="{0953E533-9F4D-48A7-8A32-DCF033CD894E}" srcOrd="0" destOrd="0" presId="urn:microsoft.com/office/officeart/2005/8/layout/pyramid1"/>
    <dgm:cxn modelId="{F8677270-48E9-4D27-91EF-E8C73E8D93AB}" type="presParOf" srcId="{85070AE1-3B87-4FBB-922F-24CED8EFE337}" destId="{43435184-2DDA-4306-9F9E-78AC060796B1}" srcOrd="1" destOrd="0" presId="urn:microsoft.com/office/officeart/2005/8/layout/pyramid1"/>
    <dgm:cxn modelId="{A91D0FCA-6C37-4F43-BA0C-8425C47022C7}" type="presParOf" srcId="{9533E164-7276-48B9-BC51-4461FB292B1A}" destId="{3E6B05BF-9892-4618-B4FF-D00E855BAA84}" srcOrd="9" destOrd="0" presId="urn:microsoft.com/office/officeart/2005/8/layout/pyramid1"/>
    <dgm:cxn modelId="{F11B8800-F54B-4672-9322-4F7AE1BEBE4C}" type="presParOf" srcId="{3E6B05BF-9892-4618-B4FF-D00E855BAA84}" destId="{23AB855B-22F7-4184-A8D0-FC494C2E971A}" srcOrd="0" destOrd="0" presId="urn:microsoft.com/office/officeart/2005/8/layout/pyramid1"/>
    <dgm:cxn modelId="{A4B0A4EC-B9B9-4B25-A505-D56A13585421}" type="presParOf" srcId="{3E6B05BF-9892-4618-B4FF-D00E855BAA84}" destId="{3FAAAC7D-0ED1-4C28-8915-2219DB60ECCE}" srcOrd="1" destOrd="0" presId="urn:microsoft.com/office/officeart/2005/8/layout/pyramid1"/>
    <dgm:cxn modelId="{86C77B39-8A1F-4ED1-90AD-B3EE14D2B659}" type="presParOf" srcId="{9533E164-7276-48B9-BC51-4461FB292B1A}" destId="{986FA9E5-EB61-4E21-A5BF-D769756F4269}" srcOrd="10" destOrd="0" presId="urn:microsoft.com/office/officeart/2005/8/layout/pyramid1"/>
    <dgm:cxn modelId="{90782871-590D-4917-8391-D672A7076881}" type="presParOf" srcId="{986FA9E5-EB61-4E21-A5BF-D769756F4269}" destId="{87F45078-CC58-47E3-9544-F2E8F7281A8E}" srcOrd="0" destOrd="0" presId="urn:microsoft.com/office/officeart/2005/8/layout/pyramid1"/>
    <dgm:cxn modelId="{32F0C8E6-3DDB-440C-B4D2-B74015F44EA3}" type="presParOf" srcId="{986FA9E5-EB61-4E21-A5BF-D769756F4269}" destId="{DE529578-3FDC-441A-B35A-23A7C443889A}" srcOrd="1" destOrd="0" presId="urn:microsoft.com/office/officeart/2005/8/layout/pyramid1"/>
    <dgm:cxn modelId="{1B7A92D7-856A-4948-AB37-C6762573310C}" type="presParOf" srcId="{9533E164-7276-48B9-BC51-4461FB292B1A}" destId="{3BBCD0B2-4DD9-4C9D-9C15-CAE54BE33A6D}" srcOrd="11" destOrd="0" presId="urn:microsoft.com/office/officeart/2005/8/layout/pyramid1"/>
    <dgm:cxn modelId="{94773D93-AA23-48FE-A3C8-D0874C04D9CA}" type="presParOf" srcId="{3BBCD0B2-4DD9-4C9D-9C15-CAE54BE33A6D}" destId="{B6DDE991-22C7-4A31-BF49-5D7E24C7EA36}" srcOrd="0" destOrd="0" presId="urn:microsoft.com/office/officeart/2005/8/layout/pyramid1"/>
    <dgm:cxn modelId="{37C7A83F-30E7-4BE3-9718-6AA0C55AB283}" type="presParOf" srcId="{3BBCD0B2-4DD9-4C9D-9C15-CAE54BE33A6D}" destId="{E9AC7300-A65C-4913-9C93-C8AED8E2CC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8F0223-0C2F-4AC7-A8A8-A39CE247AB59}" type="doc">
      <dgm:prSet loTypeId="urn:microsoft.com/office/officeart/2008/layout/NameandTitleOrganizationalChart" loCatId="hierarchy" qsTypeId="urn:microsoft.com/office/officeart/2005/8/quickstyle/simple1" qsCatId="simple" csTypeId="urn:microsoft.com/office/officeart/2005/8/colors/colorful5" csCatId="colorful" phldr="1"/>
      <dgm:spPr/>
      <dgm:t>
        <a:bodyPr/>
        <a:lstStyle/>
        <a:p>
          <a:endParaRPr lang="en-GB"/>
        </a:p>
      </dgm:t>
    </dgm:pt>
    <dgm:pt modelId="{B1E456AB-6025-4168-8B44-831AFC8606C9}">
      <dgm:prSet phldrT="[Text]" custT="1"/>
      <dgm:spPr>
        <a:xfrm>
          <a:off x="2890128" y="411026"/>
          <a:ext cx="961525" cy="517891"/>
        </a:xfrm>
        <a:prstGeom prst="rect">
          <a:avLst/>
        </a:prstGeom>
        <a:solidFill>
          <a:srgbClr val="FF777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GB" sz="1600" dirty="0" smtClean="0">
              <a:solidFill>
                <a:srgbClr val="FFFFFF"/>
              </a:solidFill>
              <a:latin typeface="Arial"/>
              <a:ea typeface="+mn-ea"/>
              <a:cs typeface="+mn-cs"/>
            </a:rPr>
            <a:t>Whole Solution</a:t>
          </a:r>
          <a:endParaRPr lang="en-GB" sz="1600" dirty="0">
            <a:solidFill>
              <a:srgbClr val="FFFFFF"/>
            </a:solidFill>
            <a:latin typeface="Arial"/>
            <a:ea typeface="+mn-ea"/>
            <a:cs typeface="+mn-cs"/>
          </a:endParaRPr>
        </a:p>
      </dgm:t>
    </dgm:pt>
    <dgm:pt modelId="{58D310C0-FD71-4606-B878-0E3C80D4BCE1}" type="parTrans" cxnId="{A864D730-72CC-4341-9D67-CD5BF252215C}">
      <dgm:prSet/>
      <dgm:spPr/>
      <dgm:t>
        <a:bodyPr/>
        <a:lstStyle/>
        <a:p>
          <a:endParaRPr lang="en-GB"/>
        </a:p>
      </dgm:t>
    </dgm:pt>
    <dgm:pt modelId="{EC07D151-8213-4878-BB21-06541F1C3DFE}" type="sibTrans" cxnId="{A864D730-72CC-4341-9D67-CD5BF252215C}">
      <dgm:prSet/>
      <dgm:spPr>
        <a:xfrm>
          <a:off x="3276748" y="835143"/>
          <a:ext cx="645021" cy="123690"/>
        </a:xfrm>
        <a:prstGeom prst="rect">
          <a:avLst/>
        </a:prstGeom>
        <a:solidFill>
          <a:srgbClr val="FFFFFF">
            <a:alpha val="90000"/>
            <a:hueOff val="0"/>
            <a:satOff val="0"/>
            <a:lumOff val="0"/>
            <a:alphaOff val="0"/>
          </a:srgbClr>
        </a:solidFill>
        <a:ln w="25400" cap="flat" cmpd="sng" algn="ctr">
          <a:solidFill>
            <a:srgbClr val="FF7775">
              <a:hueOff val="0"/>
              <a:satOff val="0"/>
              <a:lumOff val="0"/>
              <a:alphaOff val="0"/>
            </a:srgbClr>
          </a:solidFill>
          <a:prstDash val="solid"/>
        </a:ln>
        <a:effectLst/>
      </dgm:spPr>
      <dgm:t>
        <a:bodyPr/>
        <a:lstStyle/>
        <a:p>
          <a:r>
            <a:rPr lang="en-GB" dirty="0" smtClean="0">
              <a:solidFill>
                <a:srgbClr val="000000">
                  <a:hueOff val="0"/>
                  <a:satOff val="0"/>
                  <a:lumOff val="0"/>
                  <a:alphaOff val="0"/>
                </a:srgbClr>
              </a:solidFill>
              <a:latin typeface="Arial"/>
              <a:ea typeface="+mn-ea"/>
              <a:cs typeface="+mn-cs"/>
            </a:rPr>
            <a:t>Version: </a:t>
          </a:r>
          <a:r>
            <a:rPr lang="en-GB" b="1" dirty="0" smtClean="0">
              <a:solidFill>
                <a:srgbClr val="000000">
                  <a:hueOff val="0"/>
                  <a:satOff val="0"/>
                  <a:lumOff val="0"/>
                  <a:alphaOff val="0"/>
                </a:srgbClr>
              </a:solidFill>
              <a:latin typeface="Arial"/>
              <a:ea typeface="+mn-ea"/>
              <a:cs typeface="+mn-cs"/>
            </a:rPr>
            <a:t>46</a:t>
          </a:r>
          <a:endParaRPr lang="en-GB" b="1" dirty="0">
            <a:solidFill>
              <a:srgbClr val="000000">
                <a:hueOff val="0"/>
                <a:satOff val="0"/>
                <a:lumOff val="0"/>
                <a:alphaOff val="0"/>
              </a:srgbClr>
            </a:solidFill>
            <a:latin typeface="Arial"/>
            <a:ea typeface="+mn-ea"/>
            <a:cs typeface="+mn-cs"/>
          </a:endParaRPr>
        </a:p>
      </dgm:t>
    </dgm:pt>
    <dgm:pt modelId="{C0866A0B-AC5E-44F3-A23F-237684F313A8}">
      <dgm:prSet phldrT="[Text]"/>
      <dgm:spPr>
        <a:xfrm>
          <a:off x="1053661" y="1115732"/>
          <a:ext cx="716690" cy="371070"/>
        </a:xfrm>
        <a:solidFill>
          <a:srgbClr val="00B5CC"/>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Website</a:t>
          </a:r>
          <a:endParaRPr lang="en-GB" dirty="0">
            <a:solidFill>
              <a:srgbClr val="FFFFFF"/>
            </a:solidFill>
            <a:latin typeface="Arial"/>
            <a:ea typeface="+mn-ea"/>
            <a:cs typeface="+mn-cs"/>
          </a:endParaRPr>
        </a:p>
      </dgm:t>
    </dgm:pt>
    <dgm:pt modelId="{EA25DF81-C075-4A60-ACAE-02546EF40E60}" type="parTrans" cxnId="{DCF7AFD7-FD50-4391-B74A-F3999D6C4457}">
      <dgm:prSet/>
      <dgm:spPr/>
      <dgm:t>
        <a:bodyPr/>
        <a:lstStyle/>
        <a:p>
          <a:endParaRPr lang="en-GB"/>
        </a:p>
      </dgm:t>
    </dgm:pt>
    <dgm:pt modelId="{872AD177-7766-4358-9FE7-79C14B5A579C}" type="sibTrans" cxnId="{DCF7AFD7-FD50-4391-B74A-F3999D6C4457}">
      <dgm:prSet custT="1"/>
      <dgm:spPr/>
      <dgm:t>
        <a:bodyPr anchor="ctr"/>
        <a:lstStyle/>
        <a:p>
          <a:pPr algn="ctr"/>
          <a:r>
            <a:rPr lang="en-GB" sz="1000" dirty="0" smtClean="0"/>
            <a:t>Version: 12</a:t>
          </a:r>
          <a:endParaRPr lang="en-GB" sz="1000" dirty="0"/>
        </a:p>
      </dgm:t>
    </dgm:pt>
    <dgm:pt modelId="{E53B11C5-803D-4C8E-9AF9-0FE85E745143}">
      <dgm:prSet phldrT="[Text]"/>
      <dgm:spPr>
        <a:xfrm>
          <a:off x="2015186" y="1102084"/>
          <a:ext cx="716690" cy="371070"/>
        </a:xfrm>
        <a:solidFill>
          <a:srgbClr val="00B5CC">
            <a:hueOff val="-1723982"/>
            <a:satOff val="-15385"/>
            <a:lumOff val="3801"/>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Order Service</a:t>
          </a:r>
          <a:endParaRPr lang="en-GB" dirty="0">
            <a:solidFill>
              <a:srgbClr val="FFFFFF"/>
            </a:solidFill>
            <a:latin typeface="Arial"/>
            <a:ea typeface="+mn-ea"/>
            <a:cs typeface="+mn-cs"/>
          </a:endParaRPr>
        </a:p>
      </dgm:t>
    </dgm:pt>
    <dgm:pt modelId="{EA822C72-CB20-45EE-8A63-E6086E782994}" type="parTrans" cxnId="{13911974-F326-454C-8E2C-7D990BEFC18F}">
      <dgm:prSet/>
      <dgm:spPr/>
      <dgm:t>
        <a:bodyPr/>
        <a:lstStyle/>
        <a:p>
          <a:endParaRPr lang="en-GB"/>
        </a:p>
      </dgm:t>
    </dgm:pt>
    <dgm:pt modelId="{6B8A553E-A234-402D-AF00-27A730D5367B}" type="sibTrans" cxnId="{13911974-F326-454C-8E2C-7D990BEFC18F}">
      <dgm:prSet/>
      <dgm:spPr/>
      <dgm:t>
        <a:bodyPr/>
        <a:lstStyle/>
        <a:p>
          <a:r>
            <a:rPr lang="en-GB" dirty="0" smtClean="0"/>
            <a:t>Version: 1.0.2.12</a:t>
          </a:r>
          <a:endParaRPr lang="en-GB" dirty="0"/>
        </a:p>
      </dgm:t>
    </dgm:pt>
    <dgm:pt modelId="{591B6D95-98B8-49C9-ADF4-2F1A87A18544}">
      <dgm:prSet phldrT="[Text]"/>
      <dgm:spPr>
        <a:xfrm>
          <a:off x="2976712" y="1102084"/>
          <a:ext cx="716690" cy="371070"/>
        </a:xfrm>
        <a:solidFill>
          <a:srgbClr val="00B5CC">
            <a:hueOff val="-2585972"/>
            <a:satOff val="-23077"/>
            <a:lumOff val="5701"/>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Email Service</a:t>
          </a:r>
          <a:endParaRPr lang="en-GB" dirty="0">
            <a:solidFill>
              <a:srgbClr val="FFFFFF"/>
            </a:solidFill>
            <a:latin typeface="Arial"/>
            <a:ea typeface="+mn-ea"/>
            <a:cs typeface="+mn-cs"/>
          </a:endParaRPr>
        </a:p>
      </dgm:t>
    </dgm:pt>
    <dgm:pt modelId="{77486B70-C487-452D-8597-809160863452}" type="parTrans" cxnId="{E1A056DB-D5E3-4CCF-B1D2-2E7B7C6A4417}">
      <dgm:prSet/>
      <dgm:spPr/>
      <dgm:t>
        <a:bodyPr/>
        <a:lstStyle/>
        <a:p>
          <a:endParaRPr lang="en-GB"/>
        </a:p>
      </dgm:t>
    </dgm:pt>
    <dgm:pt modelId="{E4B73C48-28FA-4722-88FF-2CDB07953EEB}" type="sibTrans" cxnId="{E1A056DB-D5E3-4CCF-B1D2-2E7B7C6A4417}">
      <dgm:prSet/>
      <dgm:spPr/>
      <dgm:t>
        <a:bodyPr/>
        <a:lstStyle/>
        <a:p>
          <a:r>
            <a:rPr lang="en-GB" dirty="0" smtClean="0"/>
            <a:t>Version: 1.0.0.3</a:t>
          </a:r>
          <a:endParaRPr lang="en-GB" dirty="0"/>
        </a:p>
      </dgm:t>
    </dgm:pt>
    <dgm:pt modelId="{F09D72D0-66AF-4DB6-9E4D-192F53313073}">
      <dgm:prSet phldrT="[Text]"/>
      <dgm:spPr>
        <a:xfrm>
          <a:off x="3938237" y="1102084"/>
          <a:ext cx="716690" cy="371070"/>
        </a:xfrm>
        <a:solidFill>
          <a:srgbClr val="00B5CC">
            <a:hueOff val="-3447963"/>
            <a:satOff val="-30769"/>
            <a:lumOff val="7602"/>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Payment Service</a:t>
          </a:r>
          <a:endParaRPr lang="en-GB" dirty="0">
            <a:solidFill>
              <a:srgbClr val="FFFFFF"/>
            </a:solidFill>
            <a:latin typeface="Arial"/>
            <a:ea typeface="+mn-ea"/>
            <a:cs typeface="+mn-cs"/>
          </a:endParaRPr>
        </a:p>
      </dgm:t>
    </dgm:pt>
    <dgm:pt modelId="{2EE3CA09-A360-45F6-B391-140366337CAB}" type="parTrans" cxnId="{BAC0A063-2DBD-45C0-9CC6-773E97F414E2}">
      <dgm:prSet/>
      <dgm:spPr/>
      <dgm:t>
        <a:bodyPr/>
        <a:lstStyle/>
        <a:p>
          <a:endParaRPr lang="en-GB"/>
        </a:p>
      </dgm:t>
    </dgm:pt>
    <dgm:pt modelId="{5D7E1A23-4F34-472C-8E3F-D48EA1900E93}" type="sibTrans" cxnId="{BAC0A063-2DBD-45C0-9CC6-773E97F414E2}">
      <dgm:prSet/>
      <dgm:spPr/>
      <dgm:t>
        <a:bodyPr/>
        <a:lstStyle/>
        <a:p>
          <a:r>
            <a:rPr lang="en-GB" dirty="0" smtClean="0"/>
            <a:t>Version: 1.2.0.23</a:t>
          </a:r>
          <a:endParaRPr lang="en-GB" dirty="0"/>
        </a:p>
      </dgm:t>
    </dgm:pt>
    <dgm:pt modelId="{F2094110-8D21-41BF-9139-F3DBB50306C7}">
      <dgm:prSet phldrT="[Text]"/>
      <dgm:spPr>
        <a:xfrm>
          <a:off x="4899762" y="1102084"/>
          <a:ext cx="716690" cy="371070"/>
        </a:xfrm>
        <a:solidFill>
          <a:srgbClr val="00B5CC">
            <a:hueOff val="-4309954"/>
            <a:satOff val="-38462"/>
            <a:lumOff val="9502"/>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Deployment tools</a:t>
          </a:r>
          <a:endParaRPr lang="en-GB" dirty="0">
            <a:solidFill>
              <a:srgbClr val="FFFFFF"/>
            </a:solidFill>
            <a:latin typeface="Arial"/>
            <a:ea typeface="+mn-ea"/>
            <a:cs typeface="+mn-cs"/>
          </a:endParaRPr>
        </a:p>
      </dgm:t>
    </dgm:pt>
    <dgm:pt modelId="{2A23E7B3-8B96-458B-A82E-16BDE95B95D3}" type="parTrans" cxnId="{AA0E43A4-AFD7-4525-B6B4-8DF92C7BA73D}">
      <dgm:prSet/>
      <dgm:spPr/>
      <dgm:t>
        <a:bodyPr/>
        <a:lstStyle/>
        <a:p>
          <a:endParaRPr lang="en-GB"/>
        </a:p>
      </dgm:t>
    </dgm:pt>
    <dgm:pt modelId="{EF5D1953-A5E5-4053-B252-B8753EE43C59}" type="sibTrans" cxnId="{AA0E43A4-AFD7-4525-B6B4-8DF92C7BA73D}">
      <dgm:prSet/>
      <dgm:spPr/>
      <dgm:t>
        <a:bodyPr/>
        <a:lstStyle/>
        <a:p>
          <a:r>
            <a:rPr lang="en-GB" dirty="0" smtClean="0"/>
            <a:t>Version: 1.2.3.2</a:t>
          </a:r>
          <a:endParaRPr lang="en-GB" dirty="0"/>
        </a:p>
      </dgm:t>
    </dgm:pt>
    <dgm:pt modelId="{5B285745-3DC8-4CF0-BE59-9827F85B2ECA}">
      <dgm:prSet phldrT="[Text]"/>
      <dgm:spPr>
        <a:xfrm>
          <a:off x="5861287" y="1102084"/>
          <a:ext cx="716690" cy="371070"/>
        </a:xfrm>
        <a:solidFill>
          <a:srgbClr val="00B5CC">
            <a:hueOff val="-5171944"/>
            <a:satOff val="-46154"/>
            <a:lumOff val="11403"/>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Platform</a:t>
          </a:r>
          <a:endParaRPr lang="en-GB" dirty="0">
            <a:solidFill>
              <a:srgbClr val="FFFFFF"/>
            </a:solidFill>
            <a:latin typeface="Arial"/>
            <a:ea typeface="+mn-ea"/>
            <a:cs typeface="+mn-cs"/>
          </a:endParaRPr>
        </a:p>
      </dgm:t>
    </dgm:pt>
    <dgm:pt modelId="{AFA610A6-546D-4AC3-990E-EA1D2F429B98}" type="parTrans" cxnId="{6B6A36BF-FC97-44D4-8C0C-5A71841A270C}">
      <dgm:prSet/>
      <dgm:spPr/>
      <dgm:t>
        <a:bodyPr/>
        <a:lstStyle/>
        <a:p>
          <a:endParaRPr lang="en-GB"/>
        </a:p>
      </dgm:t>
    </dgm:pt>
    <dgm:pt modelId="{AF5A1E95-41C0-4CC1-8985-50D54B441F96}" type="sibTrans" cxnId="{6B6A36BF-FC97-44D4-8C0C-5A71841A270C}">
      <dgm:prSet/>
      <dgm:spPr/>
      <dgm:t>
        <a:bodyPr/>
        <a:lstStyle/>
        <a:p>
          <a:r>
            <a:rPr lang="en-GB" dirty="0" smtClean="0"/>
            <a:t>Version: 83</a:t>
          </a:r>
          <a:endParaRPr lang="en-GB" dirty="0"/>
        </a:p>
      </dgm:t>
    </dgm:pt>
    <dgm:pt modelId="{1698B6D7-D569-4668-971A-CF0D2DCED351}">
      <dgm:prSet phldrT="[Text]"/>
      <dgm:spPr>
        <a:xfrm>
          <a:off x="3939833" y="1687550"/>
          <a:ext cx="716690" cy="371070"/>
        </a:xfrm>
        <a:solidFill>
          <a:srgbClr val="00B5CC">
            <a:hueOff val="-6033935"/>
            <a:satOff val="-53846"/>
            <a:lumOff val="13303"/>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Cloud Foundry</a:t>
          </a:r>
          <a:endParaRPr lang="en-GB" dirty="0">
            <a:solidFill>
              <a:srgbClr val="FFFFFF"/>
            </a:solidFill>
            <a:latin typeface="Arial"/>
            <a:ea typeface="+mn-ea"/>
            <a:cs typeface="+mn-cs"/>
          </a:endParaRPr>
        </a:p>
      </dgm:t>
    </dgm:pt>
    <dgm:pt modelId="{D19827EF-BD50-4B66-B69C-BFD360AE0326}" type="parTrans" cxnId="{00194E8C-B01F-40BB-A0D0-C5FBFEF93185}">
      <dgm:prSet/>
      <dgm:spPr/>
      <dgm:t>
        <a:bodyPr/>
        <a:lstStyle/>
        <a:p>
          <a:endParaRPr lang="en-GB"/>
        </a:p>
      </dgm:t>
    </dgm:pt>
    <dgm:pt modelId="{01698F08-1DD0-4591-84A9-D8E766545612}" type="sibTrans" cxnId="{00194E8C-B01F-40BB-A0D0-C5FBFEF93185}">
      <dgm:prSet/>
      <dgm:spPr/>
      <dgm:t>
        <a:bodyPr/>
        <a:lstStyle/>
        <a:p>
          <a:r>
            <a:rPr lang="en-GB" dirty="0" smtClean="0"/>
            <a:t>Version: 23</a:t>
          </a:r>
        </a:p>
      </dgm:t>
    </dgm:pt>
    <dgm:pt modelId="{54B5B23A-6FB0-4327-A7BA-5CBA77573248}">
      <dgm:prSet phldrT="[Text]"/>
      <dgm:spPr>
        <a:xfrm>
          <a:off x="3939833" y="1687550"/>
          <a:ext cx="716690" cy="371070"/>
        </a:xfrm>
        <a:solidFill>
          <a:srgbClr val="00B5CC">
            <a:hueOff val="-6033935"/>
            <a:satOff val="-53846"/>
            <a:lumOff val="13303"/>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MySQL</a:t>
          </a:r>
          <a:endParaRPr lang="en-GB" dirty="0">
            <a:solidFill>
              <a:srgbClr val="FFFFFF"/>
            </a:solidFill>
            <a:latin typeface="Arial"/>
            <a:ea typeface="+mn-ea"/>
            <a:cs typeface="+mn-cs"/>
          </a:endParaRPr>
        </a:p>
      </dgm:t>
    </dgm:pt>
    <dgm:pt modelId="{8F8FF688-218F-4BF4-9A02-E3E8B389BDED}" type="parTrans" cxnId="{01902910-CF3A-4BB3-B839-8850FF7D6287}">
      <dgm:prSet/>
      <dgm:spPr/>
      <dgm:t>
        <a:bodyPr/>
        <a:lstStyle/>
        <a:p>
          <a:endParaRPr lang="en-GB"/>
        </a:p>
      </dgm:t>
    </dgm:pt>
    <dgm:pt modelId="{941561AC-13B5-4E98-981E-C7BB929ED2A6}" type="sibTrans" cxnId="{01902910-CF3A-4BB3-B839-8850FF7D6287}">
      <dgm:prSet/>
      <dgm:spPr/>
      <dgm:t>
        <a:bodyPr/>
        <a:lstStyle/>
        <a:p>
          <a:r>
            <a:rPr lang="en-GB" dirty="0" smtClean="0"/>
            <a:t>Version: 12</a:t>
          </a:r>
          <a:endParaRPr lang="en-GB" dirty="0"/>
        </a:p>
      </dgm:t>
    </dgm:pt>
    <dgm:pt modelId="{9459761E-C587-46F7-B014-58A41B1004BE}">
      <dgm:prSet phldrT="[Text]"/>
      <dgm:spPr>
        <a:xfrm>
          <a:off x="6821216" y="1687550"/>
          <a:ext cx="716690" cy="371070"/>
        </a:xfrm>
        <a:solidFill>
          <a:srgbClr val="00B5CC">
            <a:hueOff val="-8619908"/>
            <a:satOff val="-76923"/>
            <a:lumOff val="19005"/>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Cassandra</a:t>
          </a:r>
          <a:endParaRPr lang="en-GB" dirty="0">
            <a:solidFill>
              <a:srgbClr val="FFFFFF"/>
            </a:solidFill>
            <a:latin typeface="Arial"/>
            <a:ea typeface="+mn-ea"/>
            <a:cs typeface="+mn-cs"/>
          </a:endParaRPr>
        </a:p>
      </dgm:t>
    </dgm:pt>
    <dgm:pt modelId="{EA3BBF6C-4946-439F-BA43-65207901CEFF}" type="parTrans" cxnId="{DF75EFEF-EEBA-4A2D-A7E8-B4255DE36C17}">
      <dgm:prSet/>
      <dgm:spPr/>
      <dgm:t>
        <a:bodyPr/>
        <a:lstStyle/>
        <a:p>
          <a:endParaRPr lang="en-GB"/>
        </a:p>
      </dgm:t>
    </dgm:pt>
    <dgm:pt modelId="{0B20144C-FA8B-4C9D-B40B-8C9F2A69766D}" type="sibTrans" cxnId="{DF75EFEF-EEBA-4A2D-A7E8-B4255DE36C17}">
      <dgm:prSet/>
      <dgm:spPr/>
      <dgm:t>
        <a:bodyPr/>
        <a:lstStyle/>
        <a:p>
          <a:r>
            <a:rPr lang="en-GB" dirty="0" smtClean="0"/>
            <a:t>Version: 24</a:t>
          </a:r>
          <a:endParaRPr lang="en-GB" dirty="0"/>
        </a:p>
      </dgm:t>
    </dgm:pt>
    <dgm:pt modelId="{4E7616BC-2341-4029-AAB9-836B26E2EA42}">
      <dgm:prSet phldrT="[Text]"/>
      <dgm:spPr>
        <a:xfrm>
          <a:off x="6821216" y="1687550"/>
          <a:ext cx="716690" cy="371070"/>
        </a:xfrm>
        <a:solidFill>
          <a:srgbClr val="00B5CC">
            <a:hueOff val="-8619908"/>
            <a:satOff val="-76923"/>
            <a:lumOff val="19005"/>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RabbitMQ</a:t>
          </a:r>
          <a:endParaRPr lang="en-GB" dirty="0">
            <a:solidFill>
              <a:srgbClr val="FFFFFF"/>
            </a:solidFill>
            <a:latin typeface="Arial"/>
            <a:ea typeface="+mn-ea"/>
            <a:cs typeface="+mn-cs"/>
          </a:endParaRPr>
        </a:p>
      </dgm:t>
    </dgm:pt>
    <dgm:pt modelId="{C16ABEBB-B734-453A-82FB-07BF508ECE53}" type="parTrans" cxnId="{95C6CE24-6BC9-4DC6-AC97-A234CCBB7BDD}">
      <dgm:prSet/>
      <dgm:spPr/>
      <dgm:t>
        <a:bodyPr/>
        <a:lstStyle/>
        <a:p>
          <a:endParaRPr lang="en-GB"/>
        </a:p>
      </dgm:t>
    </dgm:pt>
    <dgm:pt modelId="{06280BF8-FF0E-4699-B375-14534B4EB884}" type="sibTrans" cxnId="{95C6CE24-6BC9-4DC6-AC97-A234CCBB7BDD}">
      <dgm:prSet/>
      <dgm:spPr/>
      <dgm:t>
        <a:bodyPr/>
        <a:lstStyle/>
        <a:p>
          <a:r>
            <a:rPr lang="en-GB" dirty="0" smtClean="0"/>
            <a:t>Version: 12</a:t>
          </a:r>
          <a:endParaRPr lang="en-GB" dirty="0"/>
        </a:p>
      </dgm:t>
    </dgm:pt>
    <dgm:pt modelId="{C8F641E8-95C2-457A-AECF-8BD0027DF8B4}">
      <dgm:prSet phldrT="[Text]"/>
      <dgm:spPr>
        <a:xfrm>
          <a:off x="7782742" y="1687550"/>
          <a:ext cx="716690" cy="371070"/>
        </a:xfrm>
        <a:solidFill>
          <a:srgbClr val="00B5CC">
            <a:hueOff val="-9481899"/>
            <a:satOff val="-84615"/>
            <a:lumOff val="20905"/>
            <a:alphaOff val="0"/>
          </a:srgbClr>
        </a:solidFill>
        <a:ln w="25400" cap="flat" cmpd="sng" algn="ctr">
          <a:solidFill>
            <a:srgbClr val="FFFFFF">
              <a:hueOff val="0"/>
              <a:satOff val="0"/>
              <a:lumOff val="0"/>
              <a:alphaOff val="0"/>
            </a:srgbClr>
          </a:solidFill>
          <a:prstDash val="solid"/>
        </a:ln>
        <a:effectLst/>
      </dgm:spPr>
      <dgm:t>
        <a:bodyPr/>
        <a:lstStyle/>
        <a:p>
          <a:r>
            <a:rPr lang="en-GB" dirty="0" smtClean="0">
              <a:solidFill>
                <a:srgbClr val="FFFFFF"/>
              </a:solidFill>
              <a:latin typeface="Arial"/>
              <a:ea typeface="+mn-ea"/>
              <a:cs typeface="+mn-cs"/>
            </a:rPr>
            <a:t>Infrastructure</a:t>
          </a:r>
          <a:endParaRPr lang="en-GB" dirty="0">
            <a:solidFill>
              <a:srgbClr val="FFFFFF"/>
            </a:solidFill>
            <a:latin typeface="Arial"/>
            <a:ea typeface="+mn-ea"/>
            <a:cs typeface="+mn-cs"/>
          </a:endParaRPr>
        </a:p>
      </dgm:t>
    </dgm:pt>
    <dgm:pt modelId="{37426DC2-F02A-4FA1-8277-351B9776EF5E}" type="parTrans" cxnId="{FA960025-531C-4E89-B197-66FEB640F757}">
      <dgm:prSet/>
      <dgm:spPr/>
      <dgm:t>
        <a:bodyPr/>
        <a:lstStyle/>
        <a:p>
          <a:endParaRPr lang="en-GB"/>
        </a:p>
      </dgm:t>
    </dgm:pt>
    <dgm:pt modelId="{A85CD5A4-ADFB-4A97-9525-3EE4960DB79D}" type="sibTrans" cxnId="{FA960025-531C-4E89-B197-66FEB640F757}">
      <dgm:prSet/>
      <dgm:spPr/>
      <dgm:t>
        <a:bodyPr/>
        <a:lstStyle/>
        <a:p>
          <a:r>
            <a:rPr lang="en-GB" dirty="0" smtClean="0"/>
            <a:t>Version: 19</a:t>
          </a:r>
          <a:endParaRPr lang="en-GB" dirty="0"/>
        </a:p>
      </dgm:t>
    </dgm:pt>
    <dgm:pt modelId="{333C3CD8-65AB-4595-A89E-37E463A8A090}" type="pres">
      <dgm:prSet presAssocID="{5E8F0223-0C2F-4AC7-A8A8-A39CE247AB59}" presName="hierChild1" presStyleCnt="0">
        <dgm:presLayoutVars>
          <dgm:orgChart val="1"/>
          <dgm:chPref val="1"/>
          <dgm:dir/>
          <dgm:animOne val="branch"/>
          <dgm:animLvl val="lvl"/>
          <dgm:resizeHandles/>
        </dgm:presLayoutVars>
      </dgm:prSet>
      <dgm:spPr/>
      <dgm:t>
        <a:bodyPr/>
        <a:lstStyle/>
        <a:p>
          <a:endParaRPr lang="en-GB"/>
        </a:p>
      </dgm:t>
    </dgm:pt>
    <dgm:pt modelId="{7DE1BD46-74FA-47A8-925B-D0D3B892C5D2}" type="pres">
      <dgm:prSet presAssocID="{B1E456AB-6025-4168-8B44-831AFC8606C9}" presName="hierRoot1" presStyleCnt="0">
        <dgm:presLayoutVars>
          <dgm:hierBranch val="init"/>
        </dgm:presLayoutVars>
      </dgm:prSet>
      <dgm:spPr/>
    </dgm:pt>
    <dgm:pt modelId="{15CE2E9E-8A9E-46CB-BE9D-3F84507D406A}" type="pres">
      <dgm:prSet presAssocID="{B1E456AB-6025-4168-8B44-831AFC8606C9}" presName="rootComposite1" presStyleCnt="0"/>
      <dgm:spPr/>
    </dgm:pt>
    <dgm:pt modelId="{EDEA150B-2602-4DA7-ABC9-56640502D0F5}" type="pres">
      <dgm:prSet presAssocID="{B1E456AB-6025-4168-8B44-831AFC8606C9}" presName="rootText1" presStyleLbl="node0" presStyleIdx="0" presStyleCnt="1" custScaleX="134162" custScaleY="139567">
        <dgm:presLayoutVars>
          <dgm:chMax/>
          <dgm:chPref val="3"/>
        </dgm:presLayoutVars>
      </dgm:prSet>
      <dgm:spPr/>
      <dgm:t>
        <a:bodyPr/>
        <a:lstStyle/>
        <a:p>
          <a:endParaRPr lang="en-GB"/>
        </a:p>
      </dgm:t>
    </dgm:pt>
    <dgm:pt modelId="{C4E6DB24-A3D1-4892-944C-0061AEBC7B07}" type="pres">
      <dgm:prSet presAssocID="{B1E456AB-6025-4168-8B44-831AFC8606C9}" presName="titleText1" presStyleLbl="fgAcc0" presStyleIdx="0" presStyleCnt="1" custLinFactNeighborX="18738" custLinFactNeighborY="50203">
        <dgm:presLayoutVars>
          <dgm:chMax val="0"/>
          <dgm:chPref val="0"/>
        </dgm:presLayoutVars>
      </dgm:prSet>
      <dgm:spPr/>
      <dgm:t>
        <a:bodyPr/>
        <a:lstStyle/>
        <a:p>
          <a:endParaRPr lang="en-GB"/>
        </a:p>
      </dgm:t>
    </dgm:pt>
    <dgm:pt modelId="{39CDC68B-7874-4346-B8C5-E8B40926A1A2}" type="pres">
      <dgm:prSet presAssocID="{B1E456AB-6025-4168-8B44-831AFC8606C9}" presName="rootConnector1" presStyleLbl="node1" presStyleIdx="0" presStyleCnt="11"/>
      <dgm:spPr/>
      <dgm:t>
        <a:bodyPr/>
        <a:lstStyle/>
        <a:p>
          <a:endParaRPr lang="en-GB"/>
        </a:p>
      </dgm:t>
    </dgm:pt>
    <dgm:pt modelId="{D6EDD13D-4624-4DF4-B300-C982EA0065B2}" type="pres">
      <dgm:prSet presAssocID="{B1E456AB-6025-4168-8B44-831AFC8606C9}" presName="hierChild2" presStyleCnt="0"/>
      <dgm:spPr/>
    </dgm:pt>
    <dgm:pt modelId="{8DD4EB8F-BCAD-47BD-829C-215FA5EC0D65}" type="pres">
      <dgm:prSet presAssocID="{EA25DF81-C075-4A60-ACAE-02546EF40E60}" presName="Name37" presStyleLbl="parChTrans1D2" presStyleIdx="0" presStyleCnt="6"/>
      <dgm:spPr/>
      <dgm:t>
        <a:bodyPr/>
        <a:lstStyle/>
        <a:p>
          <a:endParaRPr lang="en-GB"/>
        </a:p>
      </dgm:t>
    </dgm:pt>
    <dgm:pt modelId="{95BAB30B-4482-4C12-8E48-DBAE2FB8E10D}" type="pres">
      <dgm:prSet presAssocID="{C0866A0B-AC5E-44F3-A23F-237684F313A8}" presName="hierRoot2" presStyleCnt="0">
        <dgm:presLayoutVars>
          <dgm:hierBranch val="init"/>
        </dgm:presLayoutVars>
      </dgm:prSet>
      <dgm:spPr/>
    </dgm:pt>
    <dgm:pt modelId="{B8DFD10D-671E-41CE-8DDF-31C2E69E2F9C}" type="pres">
      <dgm:prSet presAssocID="{C0866A0B-AC5E-44F3-A23F-237684F313A8}" presName="rootComposite" presStyleCnt="0"/>
      <dgm:spPr/>
    </dgm:pt>
    <dgm:pt modelId="{A5E9006B-93B5-44CB-9F58-51BCFA7B1FEB}" type="pres">
      <dgm:prSet presAssocID="{C0866A0B-AC5E-44F3-A23F-237684F313A8}" presName="rootText" presStyleLbl="node1" presStyleIdx="0" presStyleCnt="11" custLinFactNeighborY="3678">
        <dgm:presLayoutVars>
          <dgm:chMax/>
          <dgm:chPref val="3"/>
        </dgm:presLayoutVars>
      </dgm:prSet>
      <dgm:spPr>
        <a:prstGeom prst="rect">
          <a:avLst/>
        </a:prstGeom>
      </dgm:spPr>
      <dgm:t>
        <a:bodyPr/>
        <a:lstStyle/>
        <a:p>
          <a:endParaRPr lang="en-GB"/>
        </a:p>
      </dgm:t>
    </dgm:pt>
    <dgm:pt modelId="{4A899667-9D31-48B0-83E6-1DAD60AA1E6A}" type="pres">
      <dgm:prSet presAssocID="{C0866A0B-AC5E-44F3-A23F-237684F313A8}" presName="titleText2" presStyleLbl="fgAcc1" presStyleIdx="0" presStyleCnt="11">
        <dgm:presLayoutVars>
          <dgm:chMax val="0"/>
          <dgm:chPref val="0"/>
        </dgm:presLayoutVars>
      </dgm:prSet>
      <dgm:spPr/>
      <dgm:t>
        <a:bodyPr/>
        <a:lstStyle/>
        <a:p>
          <a:endParaRPr lang="en-GB"/>
        </a:p>
      </dgm:t>
    </dgm:pt>
    <dgm:pt modelId="{359D8123-DC70-4040-9963-B88B4D45D610}" type="pres">
      <dgm:prSet presAssocID="{C0866A0B-AC5E-44F3-A23F-237684F313A8}" presName="rootConnector" presStyleLbl="node2" presStyleIdx="0" presStyleCnt="0"/>
      <dgm:spPr/>
      <dgm:t>
        <a:bodyPr/>
        <a:lstStyle/>
        <a:p>
          <a:endParaRPr lang="en-GB"/>
        </a:p>
      </dgm:t>
    </dgm:pt>
    <dgm:pt modelId="{2FA24547-CD2F-4007-AD20-34A4CDAD57C3}" type="pres">
      <dgm:prSet presAssocID="{C0866A0B-AC5E-44F3-A23F-237684F313A8}" presName="hierChild4" presStyleCnt="0"/>
      <dgm:spPr/>
    </dgm:pt>
    <dgm:pt modelId="{074EA441-B127-4EAA-B64B-14D2FCC2C1AF}" type="pres">
      <dgm:prSet presAssocID="{C0866A0B-AC5E-44F3-A23F-237684F313A8}" presName="hierChild5" presStyleCnt="0"/>
      <dgm:spPr/>
    </dgm:pt>
    <dgm:pt modelId="{1F9173FC-E2F8-4ED9-B562-A87924B6AA05}" type="pres">
      <dgm:prSet presAssocID="{EA822C72-CB20-45EE-8A63-E6086E782994}" presName="Name37" presStyleLbl="parChTrans1D2" presStyleIdx="1" presStyleCnt="6"/>
      <dgm:spPr/>
      <dgm:t>
        <a:bodyPr/>
        <a:lstStyle/>
        <a:p>
          <a:endParaRPr lang="en-GB"/>
        </a:p>
      </dgm:t>
    </dgm:pt>
    <dgm:pt modelId="{950C1B52-26CC-4CB9-9054-0538B5599B2E}" type="pres">
      <dgm:prSet presAssocID="{E53B11C5-803D-4C8E-9AF9-0FE85E745143}" presName="hierRoot2" presStyleCnt="0">
        <dgm:presLayoutVars>
          <dgm:hierBranch val="init"/>
        </dgm:presLayoutVars>
      </dgm:prSet>
      <dgm:spPr/>
    </dgm:pt>
    <dgm:pt modelId="{6EC2E76C-80BF-4F22-85E9-691879670940}" type="pres">
      <dgm:prSet presAssocID="{E53B11C5-803D-4C8E-9AF9-0FE85E745143}" presName="rootComposite" presStyleCnt="0"/>
      <dgm:spPr/>
    </dgm:pt>
    <dgm:pt modelId="{0152F190-3605-4A7E-AC3F-13CD70757C11}" type="pres">
      <dgm:prSet presAssocID="{E53B11C5-803D-4C8E-9AF9-0FE85E745143}" presName="rootText" presStyleLbl="node1" presStyleIdx="1" presStyleCnt="11">
        <dgm:presLayoutVars>
          <dgm:chMax/>
          <dgm:chPref val="3"/>
        </dgm:presLayoutVars>
      </dgm:prSet>
      <dgm:spPr>
        <a:prstGeom prst="rect">
          <a:avLst/>
        </a:prstGeom>
      </dgm:spPr>
      <dgm:t>
        <a:bodyPr/>
        <a:lstStyle/>
        <a:p>
          <a:endParaRPr lang="en-GB"/>
        </a:p>
      </dgm:t>
    </dgm:pt>
    <dgm:pt modelId="{B69A1990-5169-483C-B0F9-E5EC543CF1C8}" type="pres">
      <dgm:prSet presAssocID="{E53B11C5-803D-4C8E-9AF9-0FE85E745143}" presName="titleText2" presStyleLbl="fgAcc1" presStyleIdx="1" presStyleCnt="11">
        <dgm:presLayoutVars>
          <dgm:chMax val="0"/>
          <dgm:chPref val="0"/>
        </dgm:presLayoutVars>
      </dgm:prSet>
      <dgm:spPr/>
      <dgm:t>
        <a:bodyPr/>
        <a:lstStyle/>
        <a:p>
          <a:endParaRPr lang="en-GB"/>
        </a:p>
      </dgm:t>
    </dgm:pt>
    <dgm:pt modelId="{A6FF7187-B7B7-4DED-BE46-36A3D81C4F4F}" type="pres">
      <dgm:prSet presAssocID="{E53B11C5-803D-4C8E-9AF9-0FE85E745143}" presName="rootConnector" presStyleLbl="node2" presStyleIdx="0" presStyleCnt="0"/>
      <dgm:spPr/>
      <dgm:t>
        <a:bodyPr/>
        <a:lstStyle/>
        <a:p>
          <a:endParaRPr lang="en-GB"/>
        </a:p>
      </dgm:t>
    </dgm:pt>
    <dgm:pt modelId="{AA9E6BA1-ED41-4D1B-937D-561C05391A53}" type="pres">
      <dgm:prSet presAssocID="{E53B11C5-803D-4C8E-9AF9-0FE85E745143}" presName="hierChild4" presStyleCnt="0"/>
      <dgm:spPr/>
    </dgm:pt>
    <dgm:pt modelId="{5E8430DD-3AA4-475B-963A-84AF5B692C23}" type="pres">
      <dgm:prSet presAssocID="{E53B11C5-803D-4C8E-9AF9-0FE85E745143}" presName="hierChild5" presStyleCnt="0"/>
      <dgm:spPr/>
    </dgm:pt>
    <dgm:pt modelId="{43BDD838-8664-425E-B033-A11FDB769F96}" type="pres">
      <dgm:prSet presAssocID="{77486B70-C487-452D-8597-809160863452}" presName="Name37" presStyleLbl="parChTrans1D2" presStyleIdx="2" presStyleCnt="6"/>
      <dgm:spPr/>
      <dgm:t>
        <a:bodyPr/>
        <a:lstStyle/>
        <a:p>
          <a:endParaRPr lang="en-GB"/>
        </a:p>
      </dgm:t>
    </dgm:pt>
    <dgm:pt modelId="{75DECA73-E132-43E1-A6BC-E08AA3E3CB24}" type="pres">
      <dgm:prSet presAssocID="{591B6D95-98B8-49C9-ADF4-2F1A87A18544}" presName="hierRoot2" presStyleCnt="0">
        <dgm:presLayoutVars>
          <dgm:hierBranch val="init"/>
        </dgm:presLayoutVars>
      </dgm:prSet>
      <dgm:spPr/>
    </dgm:pt>
    <dgm:pt modelId="{F3ABFF5B-78C8-4E1A-A0F6-DC930122183B}" type="pres">
      <dgm:prSet presAssocID="{591B6D95-98B8-49C9-ADF4-2F1A87A18544}" presName="rootComposite" presStyleCnt="0"/>
      <dgm:spPr/>
    </dgm:pt>
    <dgm:pt modelId="{47F4FAA4-24D9-49AA-A698-D06569832CB5}" type="pres">
      <dgm:prSet presAssocID="{591B6D95-98B8-49C9-ADF4-2F1A87A18544}" presName="rootText" presStyleLbl="node1" presStyleIdx="2" presStyleCnt="11">
        <dgm:presLayoutVars>
          <dgm:chMax/>
          <dgm:chPref val="3"/>
        </dgm:presLayoutVars>
      </dgm:prSet>
      <dgm:spPr>
        <a:prstGeom prst="rect">
          <a:avLst/>
        </a:prstGeom>
      </dgm:spPr>
      <dgm:t>
        <a:bodyPr/>
        <a:lstStyle/>
        <a:p>
          <a:endParaRPr lang="en-GB"/>
        </a:p>
      </dgm:t>
    </dgm:pt>
    <dgm:pt modelId="{462B5DD6-0A76-4969-B237-3492D7B07BBC}" type="pres">
      <dgm:prSet presAssocID="{591B6D95-98B8-49C9-ADF4-2F1A87A18544}" presName="titleText2" presStyleLbl="fgAcc1" presStyleIdx="2" presStyleCnt="11">
        <dgm:presLayoutVars>
          <dgm:chMax val="0"/>
          <dgm:chPref val="0"/>
        </dgm:presLayoutVars>
      </dgm:prSet>
      <dgm:spPr/>
      <dgm:t>
        <a:bodyPr/>
        <a:lstStyle/>
        <a:p>
          <a:endParaRPr lang="en-GB"/>
        </a:p>
      </dgm:t>
    </dgm:pt>
    <dgm:pt modelId="{CD022E0B-C0B6-4A17-8565-AA850BA6A461}" type="pres">
      <dgm:prSet presAssocID="{591B6D95-98B8-49C9-ADF4-2F1A87A18544}" presName="rootConnector" presStyleLbl="node2" presStyleIdx="0" presStyleCnt="0"/>
      <dgm:spPr/>
      <dgm:t>
        <a:bodyPr/>
        <a:lstStyle/>
        <a:p>
          <a:endParaRPr lang="en-GB"/>
        </a:p>
      </dgm:t>
    </dgm:pt>
    <dgm:pt modelId="{16195FF2-FD64-46C0-8634-69AE6B0A12DC}" type="pres">
      <dgm:prSet presAssocID="{591B6D95-98B8-49C9-ADF4-2F1A87A18544}" presName="hierChild4" presStyleCnt="0"/>
      <dgm:spPr/>
    </dgm:pt>
    <dgm:pt modelId="{6F0802C2-7724-4015-A996-AA466CB06ED1}" type="pres">
      <dgm:prSet presAssocID="{591B6D95-98B8-49C9-ADF4-2F1A87A18544}" presName="hierChild5" presStyleCnt="0"/>
      <dgm:spPr/>
    </dgm:pt>
    <dgm:pt modelId="{9BBFB582-F5F8-4CAF-8874-433411571493}" type="pres">
      <dgm:prSet presAssocID="{2EE3CA09-A360-45F6-B391-140366337CAB}" presName="Name37" presStyleLbl="parChTrans1D2" presStyleIdx="3" presStyleCnt="6"/>
      <dgm:spPr/>
      <dgm:t>
        <a:bodyPr/>
        <a:lstStyle/>
        <a:p>
          <a:endParaRPr lang="en-GB"/>
        </a:p>
      </dgm:t>
    </dgm:pt>
    <dgm:pt modelId="{C2BF712C-60D9-4372-855C-AAA026D324FC}" type="pres">
      <dgm:prSet presAssocID="{F09D72D0-66AF-4DB6-9E4D-192F53313073}" presName="hierRoot2" presStyleCnt="0">
        <dgm:presLayoutVars>
          <dgm:hierBranch val="init"/>
        </dgm:presLayoutVars>
      </dgm:prSet>
      <dgm:spPr/>
    </dgm:pt>
    <dgm:pt modelId="{34F6BD32-4BBB-449B-B514-FC3634D007DC}" type="pres">
      <dgm:prSet presAssocID="{F09D72D0-66AF-4DB6-9E4D-192F53313073}" presName="rootComposite" presStyleCnt="0"/>
      <dgm:spPr/>
    </dgm:pt>
    <dgm:pt modelId="{DE50D756-2ABD-4009-A487-D682247F04AD}" type="pres">
      <dgm:prSet presAssocID="{F09D72D0-66AF-4DB6-9E4D-192F53313073}" presName="rootText" presStyleLbl="node1" presStyleIdx="3" presStyleCnt="11">
        <dgm:presLayoutVars>
          <dgm:chMax/>
          <dgm:chPref val="3"/>
        </dgm:presLayoutVars>
      </dgm:prSet>
      <dgm:spPr>
        <a:prstGeom prst="rect">
          <a:avLst/>
        </a:prstGeom>
      </dgm:spPr>
      <dgm:t>
        <a:bodyPr/>
        <a:lstStyle/>
        <a:p>
          <a:endParaRPr lang="en-GB"/>
        </a:p>
      </dgm:t>
    </dgm:pt>
    <dgm:pt modelId="{28DFD170-0CE8-4AEE-BB27-BA3E1B93807A}" type="pres">
      <dgm:prSet presAssocID="{F09D72D0-66AF-4DB6-9E4D-192F53313073}" presName="titleText2" presStyleLbl="fgAcc1" presStyleIdx="3" presStyleCnt="11">
        <dgm:presLayoutVars>
          <dgm:chMax val="0"/>
          <dgm:chPref val="0"/>
        </dgm:presLayoutVars>
      </dgm:prSet>
      <dgm:spPr/>
      <dgm:t>
        <a:bodyPr/>
        <a:lstStyle/>
        <a:p>
          <a:endParaRPr lang="en-GB"/>
        </a:p>
      </dgm:t>
    </dgm:pt>
    <dgm:pt modelId="{DD890DC5-60CC-4D83-A428-7FFB5B4133E1}" type="pres">
      <dgm:prSet presAssocID="{F09D72D0-66AF-4DB6-9E4D-192F53313073}" presName="rootConnector" presStyleLbl="node2" presStyleIdx="0" presStyleCnt="0"/>
      <dgm:spPr/>
      <dgm:t>
        <a:bodyPr/>
        <a:lstStyle/>
        <a:p>
          <a:endParaRPr lang="en-GB"/>
        </a:p>
      </dgm:t>
    </dgm:pt>
    <dgm:pt modelId="{7ED21C2D-FB42-45BC-A17F-03B8C99AABBA}" type="pres">
      <dgm:prSet presAssocID="{F09D72D0-66AF-4DB6-9E4D-192F53313073}" presName="hierChild4" presStyleCnt="0"/>
      <dgm:spPr/>
    </dgm:pt>
    <dgm:pt modelId="{C6A63C8B-65F8-42B8-9C95-E7015B8D814F}" type="pres">
      <dgm:prSet presAssocID="{F09D72D0-66AF-4DB6-9E4D-192F53313073}" presName="hierChild5" presStyleCnt="0"/>
      <dgm:spPr/>
    </dgm:pt>
    <dgm:pt modelId="{FA41CAEE-36D0-41A0-9302-BB31BF3947A2}" type="pres">
      <dgm:prSet presAssocID="{2A23E7B3-8B96-458B-A82E-16BDE95B95D3}" presName="Name37" presStyleLbl="parChTrans1D2" presStyleIdx="4" presStyleCnt="6"/>
      <dgm:spPr/>
      <dgm:t>
        <a:bodyPr/>
        <a:lstStyle/>
        <a:p>
          <a:endParaRPr lang="en-GB"/>
        </a:p>
      </dgm:t>
    </dgm:pt>
    <dgm:pt modelId="{F2C2381A-F47F-4632-B06E-BA1435E78CFF}" type="pres">
      <dgm:prSet presAssocID="{F2094110-8D21-41BF-9139-F3DBB50306C7}" presName="hierRoot2" presStyleCnt="0">
        <dgm:presLayoutVars>
          <dgm:hierBranch val="init"/>
        </dgm:presLayoutVars>
      </dgm:prSet>
      <dgm:spPr/>
    </dgm:pt>
    <dgm:pt modelId="{0E45C19D-40F2-4FE8-B8AB-1089740E2A7F}" type="pres">
      <dgm:prSet presAssocID="{F2094110-8D21-41BF-9139-F3DBB50306C7}" presName="rootComposite" presStyleCnt="0"/>
      <dgm:spPr/>
    </dgm:pt>
    <dgm:pt modelId="{5E4BCF2B-6A2D-40C8-BB5A-9A04E5046C26}" type="pres">
      <dgm:prSet presAssocID="{F2094110-8D21-41BF-9139-F3DBB50306C7}" presName="rootText" presStyleLbl="node1" presStyleIdx="4" presStyleCnt="11">
        <dgm:presLayoutVars>
          <dgm:chMax/>
          <dgm:chPref val="3"/>
        </dgm:presLayoutVars>
      </dgm:prSet>
      <dgm:spPr>
        <a:prstGeom prst="rect">
          <a:avLst/>
        </a:prstGeom>
      </dgm:spPr>
      <dgm:t>
        <a:bodyPr/>
        <a:lstStyle/>
        <a:p>
          <a:endParaRPr lang="en-GB"/>
        </a:p>
      </dgm:t>
    </dgm:pt>
    <dgm:pt modelId="{1A61C380-EAA0-49C8-90EB-52E484F3CE4E}" type="pres">
      <dgm:prSet presAssocID="{F2094110-8D21-41BF-9139-F3DBB50306C7}" presName="titleText2" presStyleLbl="fgAcc1" presStyleIdx="4" presStyleCnt="11">
        <dgm:presLayoutVars>
          <dgm:chMax val="0"/>
          <dgm:chPref val="0"/>
        </dgm:presLayoutVars>
      </dgm:prSet>
      <dgm:spPr/>
      <dgm:t>
        <a:bodyPr/>
        <a:lstStyle/>
        <a:p>
          <a:endParaRPr lang="en-GB"/>
        </a:p>
      </dgm:t>
    </dgm:pt>
    <dgm:pt modelId="{30BBBA1E-EA5D-4FBB-BA2F-F2358ABFAF0E}" type="pres">
      <dgm:prSet presAssocID="{F2094110-8D21-41BF-9139-F3DBB50306C7}" presName="rootConnector" presStyleLbl="node2" presStyleIdx="0" presStyleCnt="0"/>
      <dgm:spPr/>
      <dgm:t>
        <a:bodyPr/>
        <a:lstStyle/>
        <a:p>
          <a:endParaRPr lang="en-GB"/>
        </a:p>
      </dgm:t>
    </dgm:pt>
    <dgm:pt modelId="{AFC2C5B0-6F69-4926-963F-194AA9904A31}" type="pres">
      <dgm:prSet presAssocID="{F2094110-8D21-41BF-9139-F3DBB50306C7}" presName="hierChild4" presStyleCnt="0"/>
      <dgm:spPr/>
    </dgm:pt>
    <dgm:pt modelId="{DEC9EBA2-99B2-49A3-A632-97541F7EDFD6}" type="pres">
      <dgm:prSet presAssocID="{F2094110-8D21-41BF-9139-F3DBB50306C7}" presName="hierChild5" presStyleCnt="0"/>
      <dgm:spPr/>
    </dgm:pt>
    <dgm:pt modelId="{F047A7BF-D97D-4DD3-87BF-53A605A01134}" type="pres">
      <dgm:prSet presAssocID="{AFA610A6-546D-4AC3-990E-EA1D2F429B98}" presName="Name37" presStyleLbl="parChTrans1D2" presStyleIdx="5" presStyleCnt="6"/>
      <dgm:spPr/>
      <dgm:t>
        <a:bodyPr/>
        <a:lstStyle/>
        <a:p>
          <a:endParaRPr lang="en-GB"/>
        </a:p>
      </dgm:t>
    </dgm:pt>
    <dgm:pt modelId="{7536CF16-AA6E-4B64-BAEC-3D2E498DA870}" type="pres">
      <dgm:prSet presAssocID="{5B285745-3DC8-4CF0-BE59-9827F85B2ECA}" presName="hierRoot2" presStyleCnt="0">
        <dgm:presLayoutVars>
          <dgm:hierBranch val="init"/>
        </dgm:presLayoutVars>
      </dgm:prSet>
      <dgm:spPr/>
    </dgm:pt>
    <dgm:pt modelId="{A6EBC3DE-6C4A-4CF2-B63A-42A6822ED6BA}" type="pres">
      <dgm:prSet presAssocID="{5B285745-3DC8-4CF0-BE59-9827F85B2ECA}" presName="rootComposite" presStyleCnt="0"/>
      <dgm:spPr/>
    </dgm:pt>
    <dgm:pt modelId="{7540378F-F814-44B3-A1FD-BCA28D8413AD}" type="pres">
      <dgm:prSet presAssocID="{5B285745-3DC8-4CF0-BE59-9827F85B2ECA}" presName="rootText" presStyleLbl="node1" presStyleIdx="5" presStyleCnt="11">
        <dgm:presLayoutVars>
          <dgm:chMax/>
          <dgm:chPref val="3"/>
        </dgm:presLayoutVars>
      </dgm:prSet>
      <dgm:spPr>
        <a:prstGeom prst="rect">
          <a:avLst/>
        </a:prstGeom>
      </dgm:spPr>
      <dgm:t>
        <a:bodyPr/>
        <a:lstStyle/>
        <a:p>
          <a:endParaRPr lang="en-GB"/>
        </a:p>
      </dgm:t>
    </dgm:pt>
    <dgm:pt modelId="{A451ED69-290E-4FB7-8066-BC4DCA867B63}" type="pres">
      <dgm:prSet presAssocID="{5B285745-3DC8-4CF0-BE59-9827F85B2ECA}" presName="titleText2" presStyleLbl="fgAcc1" presStyleIdx="5" presStyleCnt="11">
        <dgm:presLayoutVars>
          <dgm:chMax val="0"/>
          <dgm:chPref val="0"/>
        </dgm:presLayoutVars>
      </dgm:prSet>
      <dgm:spPr/>
      <dgm:t>
        <a:bodyPr/>
        <a:lstStyle/>
        <a:p>
          <a:endParaRPr lang="en-GB"/>
        </a:p>
      </dgm:t>
    </dgm:pt>
    <dgm:pt modelId="{9BF79CC5-A096-452F-B869-4EC6F17C946D}" type="pres">
      <dgm:prSet presAssocID="{5B285745-3DC8-4CF0-BE59-9827F85B2ECA}" presName="rootConnector" presStyleLbl="node2" presStyleIdx="0" presStyleCnt="0"/>
      <dgm:spPr/>
      <dgm:t>
        <a:bodyPr/>
        <a:lstStyle/>
        <a:p>
          <a:endParaRPr lang="en-GB"/>
        </a:p>
      </dgm:t>
    </dgm:pt>
    <dgm:pt modelId="{7E538509-0B2E-46E7-804A-0C3788271960}" type="pres">
      <dgm:prSet presAssocID="{5B285745-3DC8-4CF0-BE59-9827F85B2ECA}" presName="hierChild4" presStyleCnt="0"/>
      <dgm:spPr/>
    </dgm:pt>
    <dgm:pt modelId="{57B92DF6-8E61-4FF0-BD94-D1FCD96D7A02}" type="pres">
      <dgm:prSet presAssocID="{D19827EF-BD50-4B66-B69C-BFD360AE0326}" presName="Name37" presStyleLbl="parChTrans1D3" presStyleIdx="0" presStyleCnt="5"/>
      <dgm:spPr/>
      <dgm:t>
        <a:bodyPr/>
        <a:lstStyle/>
        <a:p>
          <a:endParaRPr lang="en-GB"/>
        </a:p>
      </dgm:t>
    </dgm:pt>
    <dgm:pt modelId="{203A9A3C-FC9F-4F23-8C7A-2C5DD911CD61}" type="pres">
      <dgm:prSet presAssocID="{1698B6D7-D569-4668-971A-CF0D2DCED351}" presName="hierRoot2" presStyleCnt="0">
        <dgm:presLayoutVars>
          <dgm:hierBranch val="init"/>
        </dgm:presLayoutVars>
      </dgm:prSet>
      <dgm:spPr/>
    </dgm:pt>
    <dgm:pt modelId="{72342682-7185-4F91-AA17-D1A983633571}" type="pres">
      <dgm:prSet presAssocID="{1698B6D7-D569-4668-971A-CF0D2DCED351}" presName="rootComposite" presStyleCnt="0"/>
      <dgm:spPr/>
    </dgm:pt>
    <dgm:pt modelId="{AAC32141-3248-4875-8370-427D8640B143}" type="pres">
      <dgm:prSet presAssocID="{1698B6D7-D569-4668-971A-CF0D2DCED351}" presName="rootText" presStyleLbl="node1" presStyleIdx="6" presStyleCnt="11">
        <dgm:presLayoutVars>
          <dgm:chMax/>
          <dgm:chPref val="3"/>
        </dgm:presLayoutVars>
      </dgm:prSet>
      <dgm:spPr>
        <a:prstGeom prst="rect">
          <a:avLst/>
        </a:prstGeom>
      </dgm:spPr>
      <dgm:t>
        <a:bodyPr/>
        <a:lstStyle/>
        <a:p>
          <a:endParaRPr lang="en-GB"/>
        </a:p>
      </dgm:t>
    </dgm:pt>
    <dgm:pt modelId="{078681FC-2C6B-41FE-8625-BDBBCD025BE1}" type="pres">
      <dgm:prSet presAssocID="{1698B6D7-D569-4668-971A-CF0D2DCED351}" presName="titleText2" presStyleLbl="fgAcc1" presStyleIdx="6" presStyleCnt="11">
        <dgm:presLayoutVars>
          <dgm:chMax val="0"/>
          <dgm:chPref val="0"/>
        </dgm:presLayoutVars>
      </dgm:prSet>
      <dgm:spPr/>
      <dgm:t>
        <a:bodyPr/>
        <a:lstStyle/>
        <a:p>
          <a:endParaRPr lang="en-GB"/>
        </a:p>
      </dgm:t>
    </dgm:pt>
    <dgm:pt modelId="{AD5B68D8-60EC-41A4-B081-3CF605FFAE86}" type="pres">
      <dgm:prSet presAssocID="{1698B6D7-D569-4668-971A-CF0D2DCED351}" presName="rootConnector" presStyleLbl="node3" presStyleIdx="0" presStyleCnt="0"/>
      <dgm:spPr/>
      <dgm:t>
        <a:bodyPr/>
        <a:lstStyle/>
        <a:p>
          <a:endParaRPr lang="en-GB"/>
        </a:p>
      </dgm:t>
    </dgm:pt>
    <dgm:pt modelId="{CBFE2DB3-C4FC-40F7-A2DD-879EC225DBBC}" type="pres">
      <dgm:prSet presAssocID="{1698B6D7-D569-4668-971A-CF0D2DCED351}" presName="hierChild4" presStyleCnt="0"/>
      <dgm:spPr/>
    </dgm:pt>
    <dgm:pt modelId="{57449F20-33E7-4509-8BAA-A75202CB8640}" type="pres">
      <dgm:prSet presAssocID="{1698B6D7-D569-4668-971A-CF0D2DCED351}" presName="hierChild5" presStyleCnt="0"/>
      <dgm:spPr/>
    </dgm:pt>
    <dgm:pt modelId="{9EF527FF-72AC-4C07-8FBE-B39FADEDE93C}" type="pres">
      <dgm:prSet presAssocID="{8F8FF688-218F-4BF4-9A02-E3E8B389BDED}" presName="Name37" presStyleLbl="parChTrans1D3" presStyleIdx="1" presStyleCnt="5"/>
      <dgm:spPr/>
      <dgm:t>
        <a:bodyPr/>
        <a:lstStyle/>
        <a:p>
          <a:endParaRPr lang="en-GB"/>
        </a:p>
      </dgm:t>
    </dgm:pt>
    <dgm:pt modelId="{0E417AF8-5F89-439E-A917-9DD8EE08C289}" type="pres">
      <dgm:prSet presAssocID="{54B5B23A-6FB0-4327-A7BA-5CBA77573248}" presName="hierRoot2" presStyleCnt="0">
        <dgm:presLayoutVars>
          <dgm:hierBranch val="init"/>
        </dgm:presLayoutVars>
      </dgm:prSet>
      <dgm:spPr/>
    </dgm:pt>
    <dgm:pt modelId="{16ADAB08-E952-4DD4-8DE4-925B71E89735}" type="pres">
      <dgm:prSet presAssocID="{54B5B23A-6FB0-4327-A7BA-5CBA77573248}" presName="rootComposite" presStyleCnt="0"/>
      <dgm:spPr/>
    </dgm:pt>
    <dgm:pt modelId="{29F20631-1370-4487-9D20-3C7D15C0E342}" type="pres">
      <dgm:prSet presAssocID="{54B5B23A-6FB0-4327-A7BA-5CBA77573248}" presName="rootText" presStyleLbl="node1" presStyleIdx="7" presStyleCnt="11">
        <dgm:presLayoutVars>
          <dgm:chMax/>
          <dgm:chPref val="3"/>
        </dgm:presLayoutVars>
      </dgm:prSet>
      <dgm:spPr>
        <a:prstGeom prst="rect">
          <a:avLst/>
        </a:prstGeom>
      </dgm:spPr>
      <dgm:t>
        <a:bodyPr/>
        <a:lstStyle/>
        <a:p>
          <a:endParaRPr lang="en-GB"/>
        </a:p>
      </dgm:t>
    </dgm:pt>
    <dgm:pt modelId="{581E3639-318A-480E-9CC3-913EDF24BE63}" type="pres">
      <dgm:prSet presAssocID="{54B5B23A-6FB0-4327-A7BA-5CBA77573248}" presName="titleText2" presStyleLbl="fgAcc1" presStyleIdx="7" presStyleCnt="11">
        <dgm:presLayoutVars>
          <dgm:chMax val="0"/>
          <dgm:chPref val="0"/>
        </dgm:presLayoutVars>
      </dgm:prSet>
      <dgm:spPr/>
      <dgm:t>
        <a:bodyPr/>
        <a:lstStyle/>
        <a:p>
          <a:endParaRPr lang="en-GB"/>
        </a:p>
      </dgm:t>
    </dgm:pt>
    <dgm:pt modelId="{146A0495-0677-4816-A717-9BF6FD65EA1E}" type="pres">
      <dgm:prSet presAssocID="{54B5B23A-6FB0-4327-A7BA-5CBA77573248}" presName="rootConnector" presStyleLbl="node3" presStyleIdx="0" presStyleCnt="0"/>
      <dgm:spPr/>
      <dgm:t>
        <a:bodyPr/>
        <a:lstStyle/>
        <a:p>
          <a:endParaRPr lang="en-GB"/>
        </a:p>
      </dgm:t>
    </dgm:pt>
    <dgm:pt modelId="{EDA2E7E9-A289-419B-8587-D1E2391FAAD3}" type="pres">
      <dgm:prSet presAssocID="{54B5B23A-6FB0-4327-A7BA-5CBA77573248}" presName="hierChild4" presStyleCnt="0"/>
      <dgm:spPr/>
    </dgm:pt>
    <dgm:pt modelId="{75360F98-B0D3-431E-B466-A7EAD418AE91}" type="pres">
      <dgm:prSet presAssocID="{54B5B23A-6FB0-4327-A7BA-5CBA77573248}" presName="hierChild5" presStyleCnt="0"/>
      <dgm:spPr/>
    </dgm:pt>
    <dgm:pt modelId="{F0D20E08-530E-47AC-8308-4A27FD2C2158}" type="pres">
      <dgm:prSet presAssocID="{EA3BBF6C-4946-439F-BA43-65207901CEFF}" presName="Name37" presStyleLbl="parChTrans1D3" presStyleIdx="2" presStyleCnt="5"/>
      <dgm:spPr/>
      <dgm:t>
        <a:bodyPr/>
        <a:lstStyle/>
        <a:p>
          <a:endParaRPr lang="en-GB"/>
        </a:p>
      </dgm:t>
    </dgm:pt>
    <dgm:pt modelId="{BDD8CF1C-1C90-4FD5-8CF0-0BD4780C6FFF}" type="pres">
      <dgm:prSet presAssocID="{9459761E-C587-46F7-B014-58A41B1004BE}" presName="hierRoot2" presStyleCnt="0">
        <dgm:presLayoutVars>
          <dgm:hierBranch val="init"/>
        </dgm:presLayoutVars>
      </dgm:prSet>
      <dgm:spPr/>
    </dgm:pt>
    <dgm:pt modelId="{1A30C71C-2D9A-4849-9F6E-BF23B9596836}" type="pres">
      <dgm:prSet presAssocID="{9459761E-C587-46F7-B014-58A41B1004BE}" presName="rootComposite" presStyleCnt="0"/>
      <dgm:spPr/>
    </dgm:pt>
    <dgm:pt modelId="{C642B1F7-4DBD-400C-80F1-8D5DD7BFA8C2}" type="pres">
      <dgm:prSet presAssocID="{9459761E-C587-46F7-B014-58A41B1004BE}" presName="rootText" presStyleLbl="node1" presStyleIdx="8" presStyleCnt="11">
        <dgm:presLayoutVars>
          <dgm:chMax/>
          <dgm:chPref val="3"/>
        </dgm:presLayoutVars>
      </dgm:prSet>
      <dgm:spPr/>
      <dgm:t>
        <a:bodyPr/>
        <a:lstStyle/>
        <a:p>
          <a:endParaRPr lang="en-GB"/>
        </a:p>
      </dgm:t>
    </dgm:pt>
    <dgm:pt modelId="{098537DC-3DD9-4C8B-9420-ED3A6D386247}" type="pres">
      <dgm:prSet presAssocID="{9459761E-C587-46F7-B014-58A41B1004BE}" presName="titleText2" presStyleLbl="fgAcc1" presStyleIdx="8" presStyleCnt="11">
        <dgm:presLayoutVars>
          <dgm:chMax val="0"/>
          <dgm:chPref val="0"/>
        </dgm:presLayoutVars>
      </dgm:prSet>
      <dgm:spPr/>
      <dgm:t>
        <a:bodyPr/>
        <a:lstStyle/>
        <a:p>
          <a:endParaRPr lang="en-GB"/>
        </a:p>
      </dgm:t>
    </dgm:pt>
    <dgm:pt modelId="{56A40812-2305-4B96-B280-D1B33293E723}" type="pres">
      <dgm:prSet presAssocID="{9459761E-C587-46F7-B014-58A41B1004BE}" presName="rootConnector" presStyleLbl="node3" presStyleIdx="0" presStyleCnt="0"/>
      <dgm:spPr/>
      <dgm:t>
        <a:bodyPr/>
        <a:lstStyle/>
        <a:p>
          <a:endParaRPr lang="en-GB"/>
        </a:p>
      </dgm:t>
    </dgm:pt>
    <dgm:pt modelId="{07EB92D2-C311-4D53-8CB3-A4A087227A5D}" type="pres">
      <dgm:prSet presAssocID="{9459761E-C587-46F7-B014-58A41B1004BE}" presName="hierChild4" presStyleCnt="0"/>
      <dgm:spPr/>
    </dgm:pt>
    <dgm:pt modelId="{B5BF85D9-A1DB-4A0E-966E-A2A433AA70BF}" type="pres">
      <dgm:prSet presAssocID="{9459761E-C587-46F7-B014-58A41B1004BE}" presName="hierChild5" presStyleCnt="0"/>
      <dgm:spPr/>
    </dgm:pt>
    <dgm:pt modelId="{7057D5D1-390D-4668-9961-79859459CC84}" type="pres">
      <dgm:prSet presAssocID="{C16ABEBB-B734-453A-82FB-07BF508ECE53}" presName="Name37" presStyleLbl="parChTrans1D3" presStyleIdx="3" presStyleCnt="5"/>
      <dgm:spPr/>
      <dgm:t>
        <a:bodyPr/>
        <a:lstStyle/>
        <a:p>
          <a:endParaRPr lang="en-GB"/>
        </a:p>
      </dgm:t>
    </dgm:pt>
    <dgm:pt modelId="{32E2562E-B53B-44AB-861D-77DF413944EC}" type="pres">
      <dgm:prSet presAssocID="{4E7616BC-2341-4029-AAB9-836B26E2EA42}" presName="hierRoot2" presStyleCnt="0">
        <dgm:presLayoutVars>
          <dgm:hierBranch val="init"/>
        </dgm:presLayoutVars>
      </dgm:prSet>
      <dgm:spPr/>
    </dgm:pt>
    <dgm:pt modelId="{5E67735C-7BB4-4FC3-973A-9BB4BB515123}" type="pres">
      <dgm:prSet presAssocID="{4E7616BC-2341-4029-AAB9-836B26E2EA42}" presName="rootComposite" presStyleCnt="0"/>
      <dgm:spPr/>
    </dgm:pt>
    <dgm:pt modelId="{8847748E-41CA-435F-8739-5B454BB149B7}" type="pres">
      <dgm:prSet presAssocID="{4E7616BC-2341-4029-AAB9-836B26E2EA42}" presName="rootText" presStyleLbl="node1" presStyleIdx="9" presStyleCnt="11">
        <dgm:presLayoutVars>
          <dgm:chMax/>
          <dgm:chPref val="3"/>
        </dgm:presLayoutVars>
      </dgm:prSet>
      <dgm:spPr/>
      <dgm:t>
        <a:bodyPr/>
        <a:lstStyle/>
        <a:p>
          <a:endParaRPr lang="en-GB"/>
        </a:p>
      </dgm:t>
    </dgm:pt>
    <dgm:pt modelId="{AC3F1791-188B-4A5B-A267-53D53842D5DD}" type="pres">
      <dgm:prSet presAssocID="{4E7616BC-2341-4029-AAB9-836B26E2EA42}" presName="titleText2" presStyleLbl="fgAcc1" presStyleIdx="9" presStyleCnt="11">
        <dgm:presLayoutVars>
          <dgm:chMax val="0"/>
          <dgm:chPref val="0"/>
        </dgm:presLayoutVars>
      </dgm:prSet>
      <dgm:spPr/>
      <dgm:t>
        <a:bodyPr/>
        <a:lstStyle/>
        <a:p>
          <a:endParaRPr lang="en-GB"/>
        </a:p>
      </dgm:t>
    </dgm:pt>
    <dgm:pt modelId="{E88B4BFD-8B1B-46ED-B889-402B2A12B8E4}" type="pres">
      <dgm:prSet presAssocID="{4E7616BC-2341-4029-AAB9-836B26E2EA42}" presName="rootConnector" presStyleLbl="node3" presStyleIdx="0" presStyleCnt="0"/>
      <dgm:spPr/>
      <dgm:t>
        <a:bodyPr/>
        <a:lstStyle/>
        <a:p>
          <a:endParaRPr lang="en-GB"/>
        </a:p>
      </dgm:t>
    </dgm:pt>
    <dgm:pt modelId="{9A4908A8-04A4-4919-8B04-F7DFCE6324CD}" type="pres">
      <dgm:prSet presAssocID="{4E7616BC-2341-4029-AAB9-836B26E2EA42}" presName="hierChild4" presStyleCnt="0"/>
      <dgm:spPr/>
    </dgm:pt>
    <dgm:pt modelId="{7338994A-1992-41FB-BA1A-074D0D90277F}" type="pres">
      <dgm:prSet presAssocID="{4E7616BC-2341-4029-AAB9-836B26E2EA42}" presName="hierChild5" presStyleCnt="0"/>
      <dgm:spPr/>
    </dgm:pt>
    <dgm:pt modelId="{DB1ED0E5-A105-417D-BE78-E06E32A809BD}" type="pres">
      <dgm:prSet presAssocID="{37426DC2-F02A-4FA1-8277-351B9776EF5E}" presName="Name37" presStyleLbl="parChTrans1D3" presStyleIdx="4" presStyleCnt="5"/>
      <dgm:spPr/>
      <dgm:t>
        <a:bodyPr/>
        <a:lstStyle/>
        <a:p>
          <a:endParaRPr lang="en-GB"/>
        </a:p>
      </dgm:t>
    </dgm:pt>
    <dgm:pt modelId="{0D9CAEF1-DED1-4FED-A80F-A01362AA0A68}" type="pres">
      <dgm:prSet presAssocID="{C8F641E8-95C2-457A-AECF-8BD0027DF8B4}" presName="hierRoot2" presStyleCnt="0">
        <dgm:presLayoutVars>
          <dgm:hierBranch val="init"/>
        </dgm:presLayoutVars>
      </dgm:prSet>
      <dgm:spPr/>
    </dgm:pt>
    <dgm:pt modelId="{B3D36F43-9332-4ED9-88AC-9614EB7D9AF2}" type="pres">
      <dgm:prSet presAssocID="{C8F641E8-95C2-457A-AECF-8BD0027DF8B4}" presName="rootComposite" presStyleCnt="0"/>
      <dgm:spPr/>
    </dgm:pt>
    <dgm:pt modelId="{B0040212-7359-4AAE-A398-D5A13ABAE999}" type="pres">
      <dgm:prSet presAssocID="{C8F641E8-95C2-457A-AECF-8BD0027DF8B4}" presName="rootText" presStyleLbl="node1" presStyleIdx="10" presStyleCnt="11">
        <dgm:presLayoutVars>
          <dgm:chMax/>
          <dgm:chPref val="3"/>
        </dgm:presLayoutVars>
      </dgm:prSet>
      <dgm:spPr>
        <a:prstGeom prst="rect">
          <a:avLst/>
        </a:prstGeom>
      </dgm:spPr>
      <dgm:t>
        <a:bodyPr/>
        <a:lstStyle/>
        <a:p>
          <a:endParaRPr lang="en-GB"/>
        </a:p>
      </dgm:t>
    </dgm:pt>
    <dgm:pt modelId="{24AB4F31-E45C-4566-9B0F-FBA8E202B1CA}" type="pres">
      <dgm:prSet presAssocID="{C8F641E8-95C2-457A-AECF-8BD0027DF8B4}" presName="titleText2" presStyleLbl="fgAcc1" presStyleIdx="10" presStyleCnt="11">
        <dgm:presLayoutVars>
          <dgm:chMax val="0"/>
          <dgm:chPref val="0"/>
        </dgm:presLayoutVars>
      </dgm:prSet>
      <dgm:spPr/>
      <dgm:t>
        <a:bodyPr/>
        <a:lstStyle/>
        <a:p>
          <a:endParaRPr lang="en-GB"/>
        </a:p>
      </dgm:t>
    </dgm:pt>
    <dgm:pt modelId="{930CE036-475B-4ACB-AD75-1227390101C3}" type="pres">
      <dgm:prSet presAssocID="{C8F641E8-95C2-457A-AECF-8BD0027DF8B4}" presName="rootConnector" presStyleLbl="node3" presStyleIdx="0" presStyleCnt="0"/>
      <dgm:spPr/>
      <dgm:t>
        <a:bodyPr/>
        <a:lstStyle/>
        <a:p>
          <a:endParaRPr lang="en-GB"/>
        </a:p>
      </dgm:t>
    </dgm:pt>
    <dgm:pt modelId="{EC492033-76A8-46F7-A436-EA737FF61983}" type="pres">
      <dgm:prSet presAssocID="{C8F641E8-95C2-457A-AECF-8BD0027DF8B4}" presName="hierChild4" presStyleCnt="0"/>
      <dgm:spPr/>
    </dgm:pt>
    <dgm:pt modelId="{8F6531F9-ABAA-41BB-981C-5F026416805C}" type="pres">
      <dgm:prSet presAssocID="{C8F641E8-95C2-457A-AECF-8BD0027DF8B4}" presName="hierChild5" presStyleCnt="0"/>
      <dgm:spPr/>
    </dgm:pt>
    <dgm:pt modelId="{F1418ADF-ECCD-40AD-80C4-2F6B908DF57A}" type="pres">
      <dgm:prSet presAssocID="{5B285745-3DC8-4CF0-BE59-9827F85B2ECA}" presName="hierChild5" presStyleCnt="0"/>
      <dgm:spPr/>
    </dgm:pt>
    <dgm:pt modelId="{25658480-CA2E-495C-888B-249575EBC786}" type="pres">
      <dgm:prSet presAssocID="{B1E456AB-6025-4168-8B44-831AFC8606C9}" presName="hierChild3" presStyleCnt="0"/>
      <dgm:spPr/>
    </dgm:pt>
  </dgm:ptLst>
  <dgm:cxnLst>
    <dgm:cxn modelId="{99AF942F-F9DD-41A5-9064-467EF5FA92D2}" type="presOf" srcId="{1698B6D7-D569-4668-971A-CF0D2DCED351}" destId="{AAC32141-3248-4875-8370-427D8640B143}" srcOrd="0" destOrd="0" presId="urn:microsoft.com/office/officeart/2008/layout/NameandTitleOrganizationalChart"/>
    <dgm:cxn modelId="{3443EB22-E507-46EA-BA50-D3F0FC319697}" type="presOf" srcId="{EA822C72-CB20-45EE-8A63-E6086E782994}" destId="{1F9173FC-E2F8-4ED9-B562-A87924B6AA05}" srcOrd="0" destOrd="0" presId="urn:microsoft.com/office/officeart/2008/layout/NameandTitleOrganizationalChart"/>
    <dgm:cxn modelId="{B857549F-3D7F-4E15-B76A-664DA0EA9413}" type="presOf" srcId="{E53B11C5-803D-4C8E-9AF9-0FE85E745143}" destId="{A6FF7187-B7B7-4DED-BE46-36A3D81C4F4F}" srcOrd="1" destOrd="0" presId="urn:microsoft.com/office/officeart/2008/layout/NameandTitleOrganizationalChart"/>
    <dgm:cxn modelId="{BAC0A063-2DBD-45C0-9CC6-773E97F414E2}" srcId="{B1E456AB-6025-4168-8B44-831AFC8606C9}" destId="{F09D72D0-66AF-4DB6-9E4D-192F53313073}" srcOrd="3" destOrd="0" parTransId="{2EE3CA09-A360-45F6-B391-140366337CAB}" sibTransId="{5D7E1A23-4F34-472C-8E3F-D48EA1900E93}"/>
    <dgm:cxn modelId="{4C091D3E-E3C9-4012-8773-815876D411F5}" type="presOf" srcId="{5B285745-3DC8-4CF0-BE59-9827F85B2ECA}" destId="{7540378F-F814-44B3-A1FD-BCA28D8413AD}" srcOrd="0" destOrd="0" presId="urn:microsoft.com/office/officeart/2008/layout/NameandTitleOrganizationalChart"/>
    <dgm:cxn modelId="{C5825E48-F15D-48EF-9B3E-A119160B00F5}" type="presOf" srcId="{591B6D95-98B8-49C9-ADF4-2F1A87A18544}" destId="{47F4FAA4-24D9-49AA-A698-D06569832CB5}" srcOrd="0" destOrd="0" presId="urn:microsoft.com/office/officeart/2008/layout/NameandTitleOrganizationalChart"/>
    <dgm:cxn modelId="{7A558A01-167A-492E-B8B0-D1C88C5782CE}" type="presOf" srcId="{01698F08-1DD0-4591-84A9-D8E766545612}" destId="{078681FC-2C6B-41FE-8625-BDBBCD025BE1}" srcOrd="0" destOrd="0" presId="urn:microsoft.com/office/officeart/2008/layout/NameandTitleOrganizationalChart"/>
    <dgm:cxn modelId="{B7380427-5523-4F37-914C-6FDBBF63E3CF}" type="presOf" srcId="{A85CD5A4-ADFB-4A97-9525-3EE4960DB79D}" destId="{24AB4F31-E45C-4566-9B0F-FBA8E202B1CA}" srcOrd="0" destOrd="0" presId="urn:microsoft.com/office/officeart/2008/layout/NameandTitleOrganizationalChart"/>
    <dgm:cxn modelId="{C4A5736D-F93F-4985-81C5-23630511D694}" type="presOf" srcId="{1698B6D7-D569-4668-971A-CF0D2DCED351}" destId="{AD5B68D8-60EC-41A4-B081-3CF605FFAE86}" srcOrd="1" destOrd="0" presId="urn:microsoft.com/office/officeart/2008/layout/NameandTitleOrganizationalChart"/>
    <dgm:cxn modelId="{3EBFA8F7-086F-4A6B-A82C-A7A8B9E2CED2}" type="presOf" srcId="{54B5B23A-6FB0-4327-A7BA-5CBA77573248}" destId="{146A0495-0677-4816-A717-9BF6FD65EA1E}" srcOrd="1" destOrd="0" presId="urn:microsoft.com/office/officeart/2008/layout/NameandTitleOrganizationalChart"/>
    <dgm:cxn modelId="{1DAA8D9E-456C-433F-9019-3C007969835B}" type="presOf" srcId="{F09D72D0-66AF-4DB6-9E4D-192F53313073}" destId="{DD890DC5-60CC-4D83-A428-7FFB5B4133E1}" srcOrd="1" destOrd="0" presId="urn:microsoft.com/office/officeart/2008/layout/NameandTitleOrganizationalChart"/>
    <dgm:cxn modelId="{C7CD7105-39CA-42E3-B41A-10CD39152308}" type="presOf" srcId="{06280BF8-FF0E-4699-B375-14534B4EB884}" destId="{AC3F1791-188B-4A5B-A267-53D53842D5DD}" srcOrd="0" destOrd="0" presId="urn:microsoft.com/office/officeart/2008/layout/NameandTitleOrganizationalChart"/>
    <dgm:cxn modelId="{2A0A185D-5987-4B84-82C6-2AB3F416D2C2}" type="presOf" srcId="{D19827EF-BD50-4B66-B69C-BFD360AE0326}" destId="{57B92DF6-8E61-4FF0-BD94-D1FCD96D7A02}" srcOrd="0" destOrd="0" presId="urn:microsoft.com/office/officeart/2008/layout/NameandTitleOrganizationalChart"/>
    <dgm:cxn modelId="{13911974-F326-454C-8E2C-7D990BEFC18F}" srcId="{B1E456AB-6025-4168-8B44-831AFC8606C9}" destId="{E53B11C5-803D-4C8E-9AF9-0FE85E745143}" srcOrd="1" destOrd="0" parTransId="{EA822C72-CB20-45EE-8A63-E6086E782994}" sibTransId="{6B8A553E-A234-402D-AF00-27A730D5367B}"/>
    <dgm:cxn modelId="{97C86FF2-2A19-4691-A05F-24E4229E9939}" type="presOf" srcId="{941561AC-13B5-4E98-981E-C7BB929ED2A6}" destId="{581E3639-318A-480E-9CC3-913EDF24BE63}" srcOrd="0" destOrd="0" presId="urn:microsoft.com/office/officeart/2008/layout/NameandTitleOrganizationalChart"/>
    <dgm:cxn modelId="{73CC4C33-C9D9-46C3-9A28-7462AE4EEC72}" type="presOf" srcId="{0B20144C-FA8B-4C9D-B40B-8C9F2A69766D}" destId="{098537DC-3DD9-4C8B-9420-ED3A6D386247}" srcOrd="0" destOrd="0" presId="urn:microsoft.com/office/officeart/2008/layout/NameandTitleOrganizationalChart"/>
    <dgm:cxn modelId="{BE6F4181-AD08-41A2-B107-83FC327A75F9}" type="presOf" srcId="{9459761E-C587-46F7-B014-58A41B1004BE}" destId="{56A40812-2305-4B96-B280-D1B33293E723}" srcOrd="1" destOrd="0" presId="urn:microsoft.com/office/officeart/2008/layout/NameandTitleOrganizationalChart"/>
    <dgm:cxn modelId="{00194E8C-B01F-40BB-A0D0-C5FBFEF93185}" srcId="{5B285745-3DC8-4CF0-BE59-9827F85B2ECA}" destId="{1698B6D7-D569-4668-971A-CF0D2DCED351}" srcOrd="0" destOrd="0" parTransId="{D19827EF-BD50-4B66-B69C-BFD360AE0326}" sibTransId="{01698F08-1DD0-4591-84A9-D8E766545612}"/>
    <dgm:cxn modelId="{126F2340-CB3D-4A64-86F5-955E4B48EC71}" type="presOf" srcId="{C8F641E8-95C2-457A-AECF-8BD0027DF8B4}" destId="{B0040212-7359-4AAE-A398-D5A13ABAE999}" srcOrd="0" destOrd="0" presId="urn:microsoft.com/office/officeart/2008/layout/NameandTitleOrganizationalChart"/>
    <dgm:cxn modelId="{79ABC4A8-5B69-4451-9DB6-2D1E39DF09D2}" type="presOf" srcId="{B1E456AB-6025-4168-8B44-831AFC8606C9}" destId="{EDEA150B-2602-4DA7-ABC9-56640502D0F5}" srcOrd="0" destOrd="0" presId="urn:microsoft.com/office/officeart/2008/layout/NameandTitleOrganizationalChart"/>
    <dgm:cxn modelId="{95C6CE24-6BC9-4DC6-AC97-A234CCBB7BDD}" srcId="{5B285745-3DC8-4CF0-BE59-9827F85B2ECA}" destId="{4E7616BC-2341-4029-AAB9-836B26E2EA42}" srcOrd="3" destOrd="0" parTransId="{C16ABEBB-B734-453A-82FB-07BF508ECE53}" sibTransId="{06280BF8-FF0E-4699-B375-14534B4EB884}"/>
    <dgm:cxn modelId="{0327EF03-48A2-4537-80C5-37118A352C45}" type="presOf" srcId="{C0866A0B-AC5E-44F3-A23F-237684F313A8}" destId="{A5E9006B-93B5-44CB-9F58-51BCFA7B1FEB}" srcOrd="0" destOrd="0" presId="urn:microsoft.com/office/officeart/2008/layout/NameandTitleOrganizationalChart"/>
    <dgm:cxn modelId="{2DAB25CF-F3CE-405E-BFF0-27B23149DD65}" type="presOf" srcId="{C8F641E8-95C2-457A-AECF-8BD0027DF8B4}" destId="{930CE036-475B-4ACB-AD75-1227390101C3}" srcOrd="1" destOrd="0" presId="urn:microsoft.com/office/officeart/2008/layout/NameandTitleOrganizationalChart"/>
    <dgm:cxn modelId="{616207D2-5A5B-431B-BC62-BDDDC341B4F3}" type="presOf" srcId="{37426DC2-F02A-4FA1-8277-351B9776EF5E}" destId="{DB1ED0E5-A105-417D-BE78-E06E32A809BD}" srcOrd="0" destOrd="0" presId="urn:microsoft.com/office/officeart/2008/layout/NameandTitleOrganizationalChart"/>
    <dgm:cxn modelId="{E1A056DB-D5E3-4CCF-B1D2-2E7B7C6A4417}" srcId="{B1E456AB-6025-4168-8B44-831AFC8606C9}" destId="{591B6D95-98B8-49C9-ADF4-2F1A87A18544}" srcOrd="2" destOrd="0" parTransId="{77486B70-C487-452D-8597-809160863452}" sibTransId="{E4B73C48-28FA-4722-88FF-2CDB07953EEB}"/>
    <dgm:cxn modelId="{CC557CBB-8EEB-4FD3-808E-95FEF90064D5}" type="presOf" srcId="{872AD177-7766-4358-9FE7-79C14B5A579C}" destId="{4A899667-9D31-48B0-83E6-1DAD60AA1E6A}" srcOrd="0" destOrd="0" presId="urn:microsoft.com/office/officeart/2008/layout/NameandTitleOrganizationalChart"/>
    <dgm:cxn modelId="{E59F5E17-1243-43AE-A491-B3DB2E38D31B}" type="presOf" srcId="{E53B11C5-803D-4C8E-9AF9-0FE85E745143}" destId="{0152F190-3605-4A7E-AC3F-13CD70757C11}" srcOrd="0" destOrd="0" presId="urn:microsoft.com/office/officeart/2008/layout/NameandTitleOrganizationalChart"/>
    <dgm:cxn modelId="{34F076EF-9960-49A3-9E1A-9120860EE239}" type="presOf" srcId="{F09D72D0-66AF-4DB6-9E4D-192F53313073}" destId="{DE50D756-2ABD-4009-A487-D682247F04AD}" srcOrd="0" destOrd="0" presId="urn:microsoft.com/office/officeart/2008/layout/NameandTitleOrganizationalChart"/>
    <dgm:cxn modelId="{01902910-CF3A-4BB3-B839-8850FF7D6287}" srcId="{5B285745-3DC8-4CF0-BE59-9827F85B2ECA}" destId="{54B5B23A-6FB0-4327-A7BA-5CBA77573248}" srcOrd="1" destOrd="0" parTransId="{8F8FF688-218F-4BF4-9A02-E3E8B389BDED}" sibTransId="{941561AC-13B5-4E98-981E-C7BB929ED2A6}"/>
    <dgm:cxn modelId="{4EB74072-38D9-4B4B-8D1C-6C7667604886}" type="presOf" srcId="{2EE3CA09-A360-45F6-B391-140366337CAB}" destId="{9BBFB582-F5F8-4CAF-8874-433411571493}" srcOrd="0" destOrd="0" presId="urn:microsoft.com/office/officeart/2008/layout/NameandTitleOrganizationalChart"/>
    <dgm:cxn modelId="{22D31BD7-DE70-4D13-BD2C-B60B08727FC7}" type="presOf" srcId="{4E7616BC-2341-4029-AAB9-836B26E2EA42}" destId="{8847748E-41CA-435F-8739-5B454BB149B7}" srcOrd="0" destOrd="0" presId="urn:microsoft.com/office/officeart/2008/layout/NameandTitleOrganizationalChart"/>
    <dgm:cxn modelId="{BFF61E97-DB36-4678-99E2-FDDBA3253F8E}" type="presOf" srcId="{591B6D95-98B8-49C9-ADF4-2F1A87A18544}" destId="{CD022E0B-C0B6-4A17-8565-AA850BA6A461}" srcOrd="1" destOrd="0" presId="urn:microsoft.com/office/officeart/2008/layout/NameandTitleOrganizationalChart"/>
    <dgm:cxn modelId="{75131082-C2D1-42AC-9F67-EFA6E1BA48AE}" type="presOf" srcId="{AFA610A6-546D-4AC3-990E-EA1D2F429B98}" destId="{F047A7BF-D97D-4DD3-87BF-53A605A01134}" srcOrd="0" destOrd="0" presId="urn:microsoft.com/office/officeart/2008/layout/NameandTitleOrganizationalChart"/>
    <dgm:cxn modelId="{D2AE6411-F1E4-4EF8-A74D-2FB22DFC0D2B}" type="presOf" srcId="{77486B70-C487-452D-8597-809160863452}" destId="{43BDD838-8664-425E-B033-A11FDB769F96}" srcOrd="0" destOrd="0" presId="urn:microsoft.com/office/officeart/2008/layout/NameandTitleOrganizationalChart"/>
    <dgm:cxn modelId="{DCF7AFD7-FD50-4391-B74A-F3999D6C4457}" srcId="{B1E456AB-6025-4168-8B44-831AFC8606C9}" destId="{C0866A0B-AC5E-44F3-A23F-237684F313A8}" srcOrd="0" destOrd="0" parTransId="{EA25DF81-C075-4A60-ACAE-02546EF40E60}" sibTransId="{872AD177-7766-4358-9FE7-79C14B5A579C}"/>
    <dgm:cxn modelId="{FDBC6427-AC3A-4D94-B973-DBC4C5EA9F76}" type="presOf" srcId="{C16ABEBB-B734-453A-82FB-07BF508ECE53}" destId="{7057D5D1-390D-4668-9961-79859459CC84}" srcOrd="0" destOrd="0" presId="urn:microsoft.com/office/officeart/2008/layout/NameandTitleOrganizationalChart"/>
    <dgm:cxn modelId="{0C47B0E8-107B-4F50-9DF8-3BD95B47FFF9}" type="presOf" srcId="{5E8F0223-0C2F-4AC7-A8A8-A39CE247AB59}" destId="{333C3CD8-65AB-4595-A89E-37E463A8A090}" srcOrd="0" destOrd="0" presId="urn:microsoft.com/office/officeart/2008/layout/NameandTitleOrganizationalChart"/>
    <dgm:cxn modelId="{3BC1354A-82FD-4F96-ABCF-00C7EFC3CD2D}" type="presOf" srcId="{EC07D151-8213-4878-BB21-06541F1C3DFE}" destId="{C4E6DB24-A3D1-4892-944C-0061AEBC7B07}" srcOrd="0" destOrd="0" presId="urn:microsoft.com/office/officeart/2008/layout/NameandTitleOrganizationalChart"/>
    <dgm:cxn modelId="{B1098A4E-86D4-4657-8B43-98D9E449D4B6}" type="presOf" srcId="{6B8A553E-A234-402D-AF00-27A730D5367B}" destId="{B69A1990-5169-483C-B0F9-E5EC543CF1C8}" srcOrd="0" destOrd="0" presId="urn:microsoft.com/office/officeart/2008/layout/NameandTitleOrganizationalChart"/>
    <dgm:cxn modelId="{AAC00F05-657C-4785-9615-D8A7B03E533D}" type="presOf" srcId="{8F8FF688-218F-4BF4-9A02-E3E8B389BDED}" destId="{9EF527FF-72AC-4C07-8FBE-B39FADEDE93C}" srcOrd="0" destOrd="0" presId="urn:microsoft.com/office/officeart/2008/layout/NameandTitleOrganizationalChart"/>
    <dgm:cxn modelId="{6A3D0879-C0D9-45D8-A574-207597DAC307}" type="presOf" srcId="{B1E456AB-6025-4168-8B44-831AFC8606C9}" destId="{39CDC68B-7874-4346-B8C5-E8B40926A1A2}" srcOrd="1" destOrd="0" presId="urn:microsoft.com/office/officeart/2008/layout/NameandTitleOrganizationalChart"/>
    <dgm:cxn modelId="{2F0E38D7-5E4D-497B-8679-989C1AA871E5}" type="presOf" srcId="{2A23E7B3-8B96-458B-A82E-16BDE95B95D3}" destId="{FA41CAEE-36D0-41A0-9302-BB31BF3947A2}" srcOrd="0" destOrd="0" presId="urn:microsoft.com/office/officeart/2008/layout/NameandTitleOrganizationalChart"/>
    <dgm:cxn modelId="{FA960025-531C-4E89-B197-66FEB640F757}" srcId="{5B285745-3DC8-4CF0-BE59-9827F85B2ECA}" destId="{C8F641E8-95C2-457A-AECF-8BD0027DF8B4}" srcOrd="4" destOrd="0" parTransId="{37426DC2-F02A-4FA1-8277-351B9776EF5E}" sibTransId="{A85CD5A4-ADFB-4A97-9525-3EE4960DB79D}"/>
    <dgm:cxn modelId="{DF75EFEF-EEBA-4A2D-A7E8-B4255DE36C17}" srcId="{5B285745-3DC8-4CF0-BE59-9827F85B2ECA}" destId="{9459761E-C587-46F7-B014-58A41B1004BE}" srcOrd="2" destOrd="0" parTransId="{EA3BBF6C-4946-439F-BA43-65207901CEFF}" sibTransId="{0B20144C-FA8B-4C9D-B40B-8C9F2A69766D}"/>
    <dgm:cxn modelId="{6B6A36BF-FC97-44D4-8C0C-5A71841A270C}" srcId="{B1E456AB-6025-4168-8B44-831AFC8606C9}" destId="{5B285745-3DC8-4CF0-BE59-9827F85B2ECA}" srcOrd="5" destOrd="0" parTransId="{AFA610A6-546D-4AC3-990E-EA1D2F429B98}" sibTransId="{AF5A1E95-41C0-4CC1-8985-50D54B441F96}"/>
    <dgm:cxn modelId="{A2FED8AB-A1EE-41CA-B222-D670FD35D162}" type="presOf" srcId="{5D7E1A23-4F34-472C-8E3F-D48EA1900E93}" destId="{28DFD170-0CE8-4AEE-BB27-BA3E1B93807A}" srcOrd="0" destOrd="0" presId="urn:microsoft.com/office/officeart/2008/layout/NameandTitleOrganizationalChart"/>
    <dgm:cxn modelId="{BB36949C-B7BF-4609-B418-063D673272F7}" type="presOf" srcId="{4E7616BC-2341-4029-AAB9-836B26E2EA42}" destId="{E88B4BFD-8B1B-46ED-B889-402B2A12B8E4}" srcOrd="1" destOrd="0" presId="urn:microsoft.com/office/officeart/2008/layout/NameandTitleOrganizationalChart"/>
    <dgm:cxn modelId="{8EC9E148-9E08-461D-AB92-F9E960785479}" type="presOf" srcId="{9459761E-C587-46F7-B014-58A41B1004BE}" destId="{C642B1F7-4DBD-400C-80F1-8D5DD7BFA8C2}" srcOrd="0" destOrd="0" presId="urn:microsoft.com/office/officeart/2008/layout/NameandTitleOrganizationalChart"/>
    <dgm:cxn modelId="{D0B72420-CF24-4DB4-909E-E0F7AE93E87A}" type="presOf" srcId="{EA3BBF6C-4946-439F-BA43-65207901CEFF}" destId="{F0D20E08-530E-47AC-8308-4A27FD2C2158}" srcOrd="0" destOrd="0" presId="urn:microsoft.com/office/officeart/2008/layout/NameandTitleOrganizationalChart"/>
    <dgm:cxn modelId="{6D4A35E5-81B5-4697-A97F-005C5B946DFD}" type="presOf" srcId="{EA25DF81-C075-4A60-ACAE-02546EF40E60}" destId="{8DD4EB8F-BCAD-47BD-829C-215FA5EC0D65}" srcOrd="0" destOrd="0" presId="urn:microsoft.com/office/officeart/2008/layout/NameandTitleOrganizationalChart"/>
    <dgm:cxn modelId="{F324053F-9FE0-49C4-AEEE-0397E470E022}" type="presOf" srcId="{C0866A0B-AC5E-44F3-A23F-237684F313A8}" destId="{359D8123-DC70-4040-9963-B88B4D45D610}" srcOrd="1" destOrd="0" presId="urn:microsoft.com/office/officeart/2008/layout/NameandTitleOrganizationalChart"/>
    <dgm:cxn modelId="{2FEB282B-3707-41AA-A740-380AAEEA8F17}" type="presOf" srcId="{E4B73C48-28FA-4722-88FF-2CDB07953EEB}" destId="{462B5DD6-0A76-4969-B237-3492D7B07BBC}" srcOrd="0" destOrd="0" presId="urn:microsoft.com/office/officeart/2008/layout/NameandTitleOrganizationalChart"/>
    <dgm:cxn modelId="{8D089D13-5F81-4B3D-B3F2-F5ECC6CE261E}" type="presOf" srcId="{54B5B23A-6FB0-4327-A7BA-5CBA77573248}" destId="{29F20631-1370-4487-9D20-3C7D15C0E342}" srcOrd="0" destOrd="0" presId="urn:microsoft.com/office/officeart/2008/layout/NameandTitleOrganizationalChart"/>
    <dgm:cxn modelId="{4722DD51-F077-443B-905F-28591F7B848C}" type="presOf" srcId="{5B285745-3DC8-4CF0-BE59-9827F85B2ECA}" destId="{9BF79CC5-A096-452F-B869-4EC6F17C946D}" srcOrd="1" destOrd="0" presId="urn:microsoft.com/office/officeart/2008/layout/NameandTitleOrganizationalChart"/>
    <dgm:cxn modelId="{AA0E43A4-AFD7-4525-B6B4-8DF92C7BA73D}" srcId="{B1E456AB-6025-4168-8B44-831AFC8606C9}" destId="{F2094110-8D21-41BF-9139-F3DBB50306C7}" srcOrd="4" destOrd="0" parTransId="{2A23E7B3-8B96-458B-A82E-16BDE95B95D3}" sibTransId="{EF5D1953-A5E5-4053-B252-B8753EE43C59}"/>
    <dgm:cxn modelId="{24886D29-7817-4828-AF02-9E1EDE3595D1}" type="presOf" srcId="{AF5A1E95-41C0-4CC1-8985-50D54B441F96}" destId="{A451ED69-290E-4FB7-8066-BC4DCA867B63}" srcOrd="0" destOrd="0" presId="urn:microsoft.com/office/officeart/2008/layout/NameandTitleOrganizationalChart"/>
    <dgm:cxn modelId="{8A5BACEE-818E-4FD6-A410-2D1BFBC8E360}" type="presOf" srcId="{F2094110-8D21-41BF-9139-F3DBB50306C7}" destId="{30BBBA1E-EA5D-4FBB-BA2F-F2358ABFAF0E}" srcOrd="1" destOrd="0" presId="urn:microsoft.com/office/officeart/2008/layout/NameandTitleOrganizationalChart"/>
    <dgm:cxn modelId="{486FE7A4-07D9-475A-B140-07CBFBC6D859}" type="presOf" srcId="{F2094110-8D21-41BF-9139-F3DBB50306C7}" destId="{5E4BCF2B-6A2D-40C8-BB5A-9A04E5046C26}" srcOrd="0" destOrd="0" presId="urn:microsoft.com/office/officeart/2008/layout/NameandTitleOrganizationalChart"/>
    <dgm:cxn modelId="{55C3692C-8ECB-45BC-9766-59B73FE26614}" type="presOf" srcId="{EF5D1953-A5E5-4053-B252-B8753EE43C59}" destId="{1A61C380-EAA0-49C8-90EB-52E484F3CE4E}" srcOrd="0" destOrd="0" presId="urn:microsoft.com/office/officeart/2008/layout/NameandTitleOrganizationalChart"/>
    <dgm:cxn modelId="{A864D730-72CC-4341-9D67-CD5BF252215C}" srcId="{5E8F0223-0C2F-4AC7-A8A8-A39CE247AB59}" destId="{B1E456AB-6025-4168-8B44-831AFC8606C9}" srcOrd="0" destOrd="0" parTransId="{58D310C0-FD71-4606-B878-0E3C80D4BCE1}" sibTransId="{EC07D151-8213-4878-BB21-06541F1C3DFE}"/>
    <dgm:cxn modelId="{F0B0D2D5-21F0-4CB9-8332-5533BF169834}" type="presParOf" srcId="{333C3CD8-65AB-4595-A89E-37E463A8A090}" destId="{7DE1BD46-74FA-47A8-925B-D0D3B892C5D2}" srcOrd="0" destOrd="0" presId="urn:microsoft.com/office/officeart/2008/layout/NameandTitleOrganizationalChart"/>
    <dgm:cxn modelId="{EC7A8BA0-A97B-4982-B5D5-B1EE8575D44A}" type="presParOf" srcId="{7DE1BD46-74FA-47A8-925B-D0D3B892C5D2}" destId="{15CE2E9E-8A9E-46CB-BE9D-3F84507D406A}" srcOrd="0" destOrd="0" presId="urn:microsoft.com/office/officeart/2008/layout/NameandTitleOrganizationalChart"/>
    <dgm:cxn modelId="{451E4F16-7DC3-46EA-8246-FBE20FD7115B}" type="presParOf" srcId="{15CE2E9E-8A9E-46CB-BE9D-3F84507D406A}" destId="{EDEA150B-2602-4DA7-ABC9-56640502D0F5}" srcOrd="0" destOrd="0" presId="urn:microsoft.com/office/officeart/2008/layout/NameandTitleOrganizationalChart"/>
    <dgm:cxn modelId="{86587969-516E-4509-9C6D-883C846B2E53}" type="presParOf" srcId="{15CE2E9E-8A9E-46CB-BE9D-3F84507D406A}" destId="{C4E6DB24-A3D1-4892-944C-0061AEBC7B07}" srcOrd="1" destOrd="0" presId="urn:microsoft.com/office/officeart/2008/layout/NameandTitleOrganizationalChart"/>
    <dgm:cxn modelId="{8172DE9A-50DE-425C-B0D4-D0DF1874DE22}" type="presParOf" srcId="{15CE2E9E-8A9E-46CB-BE9D-3F84507D406A}" destId="{39CDC68B-7874-4346-B8C5-E8B40926A1A2}" srcOrd="2" destOrd="0" presId="urn:microsoft.com/office/officeart/2008/layout/NameandTitleOrganizationalChart"/>
    <dgm:cxn modelId="{A8CE0774-BBE2-46DB-A44F-DD5B5F8238C4}" type="presParOf" srcId="{7DE1BD46-74FA-47A8-925B-D0D3B892C5D2}" destId="{D6EDD13D-4624-4DF4-B300-C982EA0065B2}" srcOrd="1" destOrd="0" presId="urn:microsoft.com/office/officeart/2008/layout/NameandTitleOrganizationalChart"/>
    <dgm:cxn modelId="{E3CDB026-1354-467B-8D42-466B2DFA1A19}" type="presParOf" srcId="{D6EDD13D-4624-4DF4-B300-C982EA0065B2}" destId="{8DD4EB8F-BCAD-47BD-829C-215FA5EC0D65}" srcOrd="0" destOrd="0" presId="urn:microsoft.com/office/officeart/2008/layout/NameandTitleOrganizationalChart"/>
    <dgm:cxn modelId="{0C2E98DF-CBDC-4A96-8C7C-B417E8F61DB2}" type="presParOf" srcId="{D6EDD13D-4624-4DF4-B300-C982EA0065B2}" destId="{95BAB30B-4482-4C12-8E48-DBAE2FB8E10D}" srcOrd="1" destOrd="0" presId="urn:microsoft.com/office/officeart/2008/layout/NameandTitleOrganizationalChart"/>
    <dgm:cxn modelId="{0D731ED4-D4F8-47E0-8D11-6F64240DEF97}" type="presParOf" srcId="{95BAB30B-4482-4C12-8E48-DBAE2FB8E10D}" destId="{B8DFD10D-671E-41CE-8DDF-31C2E69E2F9C}" srcOrd="0" destOrd="0" presId="urn:microsoft.com/office/officeart/2008/layout/NameandTitleOrganizationalChart"/>
    <dgm:cxn modelId="{79C7BA68-CBC0-43D9-8DD9-5C8825660106}" type="presParOf" srcId="{B8DFD10D-671E-41CE-8DDF-31C2E69E2F9C}" destId="{A5E9006B-93B5-44CB-9F58-51BCFA7B1FEB}" srcOrd="0" destOrd="0" presId="urn:microsoft.com/office/officeart/2008/layout/NameandTitleOrganizationalChart"/>
    <dgm:cxn modelId="{531209F9-60A8-42BF-847C-80C21C3D6915}" type="presParOf" srcId="{B8DFD10D-671E-41CE-8DDF-31C2E69E2F9C}" destId="{4A899667-9D31-48B0-83E6-1DAD60AA1E6A}" srcOrd="1" destOrd="0" presId="urn:microsoft.com/office/officeart/2008/layout/NameandTitleOrganizationalChart"/>
    <dgm:cxn modelId="{AC9105EC-5326-49E3-88A4-88E15A6B0EF0}" type="presParOf" srcId="{B8DFD10D-671E-41CE-8DDF-31C2E69E2F9C}" destId="{359D8123-DC70-4040-9963-B88B4D45D610}" srcOrd="2" destOrd="0" presId="urn:microsoft.com/office/officeart/2008/layout/NameandTitleOrganizationalChart"/>
    <dgm:cxn modelId="{04E61CBE-F0C7-4C96-953D-6BBC1C2102E0}" type="presParOf" srcId="{95BAB30B-4482-4C12-8E48-DBAE2FB8E10D}" destId="{2FA24547-CD2F-4007-AD20-34A4CDAD57C3}" srcOrd="1" destOrd="0" presId="urn:microsoft.com/office/officeart/2008/layout/NameandTitleOrganizationalChart"/>
    <dgm:cxn modelId="{5029311E-1F53-4068-8C07-42DCF467839A}" type="presParOf" srcId="{95BAB30B-4482-4C12-8E48-DBAE2FB8E10D}" destId="{074EA441-B127-4EAA-B64B-14D2FCC2C1AF}" srcOrd="2" destOrd="0" presId="urn:microsoft.com/office/officeart/2008/layout/NameandTitleOrganizationalChart"/>
    <dgm:cxn modelId="{1DA1D214-7CE8-44EF-BE60-06F575B4598A}" type="presParOf" srcId="{D6EDD13D-4624-4DF4-B300-C982EA0065B2}" destId="{1F9173FC-E2F8-4ED9-B562-A87924B6AA05}" srcOrd="2" destOrd="0" presId="urn:microsoft.com/office/officeart/2008/layout/NameandTitleOrganizationalChart"/>
    <dgm:cxn modelId="{FC62B816-7969-4278-930B-E6BD1E39F397}" type="presParOf" srcId="{D6EDD13D-4624-4DF4-B300-C982EA0065B2}" destId="{950C1B52-26CC-4CB9-9054-0538B5599B2E}" srcOrd="3" destOrd="0" presId="urn:microsoft.com/office/officeart/2008/layout/NameandTitleOrganizationalChart"/>
    <dgm:cxn modelId="{AFE15401-8F06-4ED4-A18A-74B6ED749BEF}" type="presParOf" srcId="{950C1B52-26CC-4CB9-9054-0538B5599B2E}" destId="{6EC2E76C-80BF-4F22-85E9-691879670940}" srcOrd="0" destOrd="0" presId="urn:microsoft.com/office/officeart/2008/layout/NameandTitleOrganizationalChart"/>
    <dgm:cxn modelId="{D42AC119-64CD-48D2-AE0E-5A9C9C0AF5B1}" type="presParOf" srcId="{6EC2E76C-80BF-4F22-85E9-691879670940}" destId="{0152F190-3605-4A7E-AC3F-13CD70757C11}" srcOrd="0" destOrd="0" presId="urn:microsoft.com/office/officeart/2008/layout/NameandTitleOrganizationalChart"/>
    <dgm:cxn modelId="{B7CE0293-8334-41E7-B801-96342547E7D5}" type="presParOf" srcId="{6EC2E76C-80BF-4F22-85E9-691879670940}" destId="{B69A1990-5169-483C-B0F9-E5EC543CF1C8}" srcOrd="1" destOrd="0" presId="urn:microsoft.com/office/officeart/2008/layout/NameandTitleOrganizationalChart"/>
    <dgm:cxn modelId="{A22BD1C8-C707-4CC9-95E1-21E43F460F2F}" type="presParOf" srcId="{6EC2E76C-80BF-4F22-85E9-691879670940}" destId="{A6FF7187-B7B7-4DED-BE46-36A3D81C4F4F}" srcOrd="2" destOrd="0" presId="urn:microsoft.com/office/officeart/2008/layout/NameandTitleOrganizationalChart"/>
    <dgm:cxn modelId="{76AAC7D6-EA3D-4896-9651-08B873A46A29}" type="presParOf" srcId="{950C1B52-26CC-4CB9-9054-0538B5599B2E}" destId="{AA9E6BA1-ED41-4D1B-937D-561C05391A53}" srcOrd="1" destOrd="0" presId="urn:microsoft.com/office/officeart/2008/layout/NameandTitleOrganizationalChart"/>
    <dgm:cxn modelId="{7151848B-A800-4405-A0DA-E4DB5A4A6785}" type="presParOf" srcId="{950C1B52-26CC-4CB9-9054-0538B5599B2E}" destId="{5E8430DD-3AA4-475B-963A-84AF5B692C23}" srcOrd="2" destOrd="0" presId="urn:microsoft.com/office/officeart/2008/layout/NameandTitleOrganizationalChart"/>
    <dgm:cxn modelId="{A5322D78-9CE4-4042-A30E-BCF6C068C644}" type="presParOf" srcId="{D6EDD13D-4624-4DF4-B300-C982EA0065B2}" destId="{43BDD838-8664-425E-B033-A11FDB769F96}" srcOrd="4" destOrd="0" presId="urn:microsoft.com/office/officeart/2008/layout/NameandTitleOrganizationalChart"/>
    <dgm:cxn modelId="{D904CEE0-BC47-430A-BCA8-05A38B71F6D0}" type="presParOf" srcId="{D6EDD13D-4624-4DF4-B300-C982EA0065B2}" destId="{75DECA73-E132-43E1-A6BC-E08AA3E3CB24}" srcOrd="5" destOrd="0" presId="urn:microsoft.com/office/officeart/2008/layout/NameandTitleOrganizationalChart"/>
    <dgm:cxn modelId="{5BAE94C8-C0A4-4778-AAA7-589D16553FA4}" type="presParOf" srcId="{75DECA73-E132-43E1-A6BC-E08AA3E3CB24}" destId="{F3ABFF5B-78C8-4E1A-A0F6-DC930122183B}" srcOrd="0" destOrd="0" presId="urn:microsoft.com/office/officeart/2008/layout/NameandTitleOrganizationalChart"/>
    <dgm:cxn modelId="{B3494546-66D2-4263-8BEE-794B2667D972}" type="presParOf" srcId="{F3ABFF5B-78C8-4E1A-A0F6-DC930122183B}" destId="{47F4FAA4-24D9-49AA-A698-D06569832CB5}" srcOrd="0" destOrd="0" presId="urn:microsoft.com/office/officeart/2008/layout/NameandTitleOrganizationalChart"/>
    <dgm:cxn modelId="{24139BCB-F9A0-4FDE-98BF-4CCE56273233}" type="presParOf" srcId="{F3ABFF5B-78C8-4E1A-A0F6-DC930122183B}" destId="{462B5DD6-0A76-4969-B237-3492D7B07BBC}" srcOrd="1" destOrd="0" presId="urn:microsoft.com/office/officeart/2008/layout/NameandTitleOrganizationalChart"/>
    <dgm:cxn modelId="{A2908519-05AD-4F9C-96E9-F7EEC4D0321C}" type="presParOf" srcId="{F3ABFF5B-78C8-4E1A-A0F6-DC930122183B}" destId="{CD022E0B-C0B6-4A17-8565-AA850BA6A461}" srcOrd="2" destOrd="0" presId="urn:microsoft.com/office/officeart/2008/layout/NameandTitleOrganizationalChart"/>
    <dgm:cxn modelId="{DD0F8B37-18B6-4654-A156-15CE88D28E66}" type="presParOf" srcId="{75DECA73-E132-43E1-A6BC-E08AA3E3CB24}" destId="{16195FF2-FD64-46C0-8634-69AE6B0A12DC}" srcOrd="1" destOrd="0" presId="urn:microsoft.com/office/officeart/2008/layout/NameandTitleOrganizationalChart"/>
    <dgm:cxn modelId="{79F6D28A-9627-4FF1-B1DB-A07F80B58ADD}" type="presParOf" srcId="{75DECA73-E132-43E1-A6BC-E08AA3E3CB24}" destId="{6F0802C2-7724-4015-A996-AA466CB06ED1}" srcOrd="2" destOrd="0" presId="urn:microsoft.com/office/officeart/2008/layout/NameandTitleOrganizationalChart"/>
    <dgm:cxn modelId="{FEBBDBAE-2ADD-42E9-A35E-66E5CF53B77E}" type="presParOf" srcId="{D6EDD13D-4624-4DF4-B300-C982EA0065B2}" destId="{9BBFB582-F5F8-4CAF-8874-433411571493}" srcOrd="6" destOrd="0" presId="urn:microsoft.com/office/officeart/2008/layout/NameandTitleOrganizationalChart"/>
    <dgm:cxn modelId="{DCF0BC5A-C0A6-4618-A84C-04F3A843DFD0}" type="presParOf" srcId="{D6EDD13D-4624-4DF4-B300-C982EA0065B2}" destId="{C2BF712C-60D9-4372-855C-AAA026D324FC}" srcOrd="7" destOrd="0" presId="urn:microsoft.com/office/officeart/2008/layout/NameandTitleOrganizationalChart"/>
    <dgm:cxn modelId="{54E1F883-9E99-45AC-984B-85CFCAEB29ED}" type="presParOf" srcId="{C2BF712C-60D9-4372-855C-AAA026D324FC}" destId="{34F6BD32-4BBB-449B-B514-FC3634D007DC}" srcOrd="0" destOrd="0" presId="urn:microsoft.com/office/officeart/2008/layout/NameandTitleOrganizationalChart"/>
    <dgm:cxn modelId="{EB6E69BB-C8FE-47B7-A20C-9077B5D87BEE}" type="presParOf" srcId="{34F6BD32-4BBB-449B-B514-FC3634D007DC}" destId="{DE50D756-2ABD-4009-A487-D682247F04AD}" srcOrd="0" destOrd="0" presId="urn:microsoft.com/office/officeart/2008/layout/NameandTitleOrganizationalChart"/>
    <dgm:cxn modelId="{2F23AC1F-1934-49C5-9010-19CFC9C2BA30}" type="presParOf" srcId="{34F6BD32-4BBB-449B-B514-FC3634D007DC}" destId="{28DFD170-0CE8-4AEE-BB27-BA3E1B93807A}" srcOrd="1" destOrd="0" presId="urn:microsoft.com/office/officeart/2008/layout/NameandTitleOrganizationalChart"/>
    <dgm:cxn modelId="{560D8B1F-CF4B-4853-95E5-16F71BE68F74}" type="presParOf" srcId="{34F6BD32-4BBB-449B-B514-FC3634D007DC}" destId="{DD890DC5-60CC-4D83-A428-7FFB5B4133E1}" srcOrd="2" destOrd="0" presId="urn:microsoft.com/office/officeart/2008/layout/NameandTitleOrganizationalChart"/>
    <dgm:cxn modelId="{EFD96242-F198-458C-8FE0-DA5BA2F8D232}" type="presParOf" srcId="{C2BF712C-60D9-4372-855C-AAA026D324FC}" destId="{7ED21C2D-FB42-45BC-A17F-03B8C99AABBA}" srcOrd="1" destOrd="0" presId="urn:microsoft.com/office/officeart/2008/layout/NameandTitleOrganizationalChart"/>
    <dgm:cxn modelId="{43697635-659C-4FF0-8CF6-FC6F752BF6F7}" type="presParOf" srcId="{C2BF712C-60D9-4372-855C-AAA026D324FC}" destId="{C6A63C8B-65F8-42B8-9C95-E7015B8D814F}" srcOrd="2" destOrd="0" presId="urn:microsoft.com/office/officeart/2008/layout/NameandTitleOrganizationalChart"/>
    <dgm:cxn modelId="{BB8EDF31-AEFD-48CF-B49D-EC21665DF80A}" type="presParOf" srcId="{D6EDD13D-4624-4DF4-B300-C982EA0065B2}" destId="{FA41CAEE-36D0-41A0-9302-BB31BF3947A2}" srcOrd="8" destOrd="0" presId="urn:microsoft.com/office/officeart/2008/layout/NameandTitleOrganizationalChart"/>
    <dgm:cxn modelId="{3486A8CF-6EC7-4BAD-A371-E0E196404174}" type="presParOf" srcId="{D6EDD13D-4624-4DF4-B300-C982EA0065B2}" destId="{F2C2381A-F47F-4632-B06E-BA1435E78CFF}" srcOrd="9" destOrd="0" presId="urn:microsoft.com/office/officeart/2008/layout/NameandTitleOrganizationalChart"/>
    <dgm:cxn modelId="{65CD1C04-FABA-4912-9340-049A83549978}" type="presParOf" srcId="{F2C2381A-F47F-4632-B06E-BA1435E78CFF}" destId="{0E45C19D-40F2-4FE8-B8AB-1089740E2A7F}" srcOrd="0" destOrd="0" presId="urn:microsoft.com/office/officeart/2008/layout/NameandTitleOrganizationalChart"/>
    <dgm:cxn modelId="{FB050BF5-976E-4C56-BB53-21A0B0F941CF}" type="presParOf" srcId="{0E45C19D-40F2-4FE8-B8AB-1089740E2A7F}" destId="{5E4BCF2B-6A2D-40C8-BB5A-9A04E5046C26}" srcOrd="0" destOrd="0" presId="urn:microsoft.com/office/officeart/2008/layout/NameandTitleOrganizationalChart"/>
    <dgm:cxn modelId="{C3ABA4CD-A2CE-4365-B9A9-6C5090587E42}" type="presParOf" srcId="{0E45C19D-40F2-4FE8-B8AB-1089740E2A7F}" destId="{1A61C380-EAA0-49C8-90EB-52E484F3CE4E}" srcOrd="1" destOrd="0" presId="urn:microsoft.com/office/officeart/2008/layout/NameandTitleOrganizationalChart"/>
    <dgm:cxn modelId="{1A979FFF-538E-4B4B-B4BB-D7768FE17E26}" type="presParOf" srcId="{0E45C19D-40F2-4FE8-B8AB-1089740E2A7F}" destId="{30BBBA1E-EA5D-4FBB-BA2F-F2358ABFAF0E}" srcOrd="2" destOrd="0" presId="urn:microsoft.com/office/officeart/2008/layout/NameandTitleOrganizationalChart"/>
    <dgm:cxn modelId="{1D7FD68A-960A-4EB7-8AC1-3B9DA142DF98}" type="presParOf" srcId="{F2C2381A-F47F-4632-B06E-BA1435E78CFF}" destId="{AFC2C5B0-6F69-4926-963F-194AA9904A31}" srcOrd="1" destOrd="0" presId="urn:microsoft.com/office/officeart/2008/layout/NameandTitleOrganizationalChart"/>
    <dgm:cxn modelId="{263FEA12-63A0-447B-BA66-A8791C721AE2}" type="presParOf" srcId="{F2C2381A-F47F-4632-B06E-BA1435E78CFF}" destId="{DEC9EBA2-99B2-49A3-A632-97541F7EDFD6}" srcOrd="2" destOrd="0" presId="urn:microsoft.com/office/officeart/2008/layout/NameandTitleOrganizationalChart"/>
    <dgm:cxn modelId="{57E98517-2798-4C14-B058-0D8DE3DE6CE4}" type="presParOf" srcId="{D6EDD13D-4624-4DF4-B300-C982EA0065B2}" destId="{F047A7BF-D97D-4DD3-87BF-53A605A01134}" srcOrd="10" destOrd="0" presId="urn:microsoft.com/office/officeart/2008/layout/NameandTitleOrganizationalChart"/>
    <dgm:cxn modelId="{36339658-8124-4CD0-B075-3AE1A22B90EB}" type="presParOf" srcId="{D6EDD13D-4624-4DF4-B300-C982EA0065B2}" destId="{7536CF16-AA6E-4B64-BAEC-3D2E498DA870}" srcOrd="11" destOrd="0" presId="urn:microsoft.com/office/officeart/2008/layout/NameandTitleOrganizationalChart"/>
    <dgm:cxn modelId="{DB82656B-760D-405C-ACA2-9A9378425E2D}" type="presParOf" srcId="{7536CF16-AA6E-4B64-BAEC-3D2E498DA870}" destId="{A6EBC3DE-6C4A-4CF2-B63A-42A6822ED6BA}" srcOrd="0" destOrd="0" presId="urn:microsoft.com/office/officeart/2008/layout/NameandTitleOrganizationalChart"/>
    <dgm:cxn modelId="{DDD73078-7D15-4348-BE00-3614B544DE0D}" type="presParOf" srcId="{A6EBC3DE-6C4A-4CF2-B63A-42A6822ED6BA}" destId="{7540378F-F814-44B3-A1FD-BCA28D8413AD}" srcOrd="0" destOrd="0" presId="urn:microsoft.com/office/officeart/2008/layout/NameandTitleOrganizationalChart"/>
    <dgm:cxn modelId="{03284D39-71AD-46F6-A1E5-18D36536A23A}" type="presParOf" srcId="{A6EBC3DE-6C4A-4CF2-B63A-42A6822ED6BA}" destId="{A451ED69-290E-4FB7-8066-BC4DCA867B63}" srcOrd="1" destOrd="0" presId="urn:microsoft.com/office/officeart/2008/layout/NameandTitleOrganizationalChart"/>
    <dgm:cxn modelId="{5DD97270-1A24-4429-AF70-87B083F8DCDF}" type="presParOf" srcId="{A6EBC3DE-6C4A-4CF2-B63A-42A6822ED6BA}" destId="{9BF79CC5-A096-452F-B869-4EC6F17C946D}" srcOrd="2" destOrd="0" presId="urn:microsoft.com/office/officeart/2008/layout/NameandTitleOrganizationalChart"/>
    <dgm:cxn modelId="{84491361-E040-4706-B44E-FB23CE06981D}" type="presParOf" srcId="{7536CF16-AA6E-4B64-BAEC-3D2E498DA870}" destId="{7E538509-0B2E-46E7-804A-0C3788271960}" srcOrd="1" destOrd="0" presId="urn:microsoft.com/office/officeart/2008/layout/NameandTitleOrganizationalChart"/>
    <dgm:cxn modelId="{D6D14883-92F4-474F-8F88-7FED2DD930BA}" type="presParOf" srcId="{7E538509-0B2E-46E7-804A-0C3788271960}" destId="{57B92DF6-8E61-4FF0-BD94-D1FCD96D7A02}" srcOrd="0" destOrd="0" presId="urn:microsoft.com/office/officeart/2008/layout/NameandTitleOrganizationalChart"/>
    <dgm:cxn modelId="{7BAD8EB2-F374-46E6-9033-64EEE52811BC}" type="presParOf" srcId="{7E538509-0B2E-46E7-804A-0C3788271960}" destId="{203A9A3C-FC9F-4F23-8C7A-2C5DD911CD61}" srcOrd="1" destOrd="0" presId="urn:microsoft.com/office/officeart/2008/layout/NameandTitleOrganizationalChart"/>
    <dgm:cxn modelId="{BF01EEA2-47CD-482E-AC5E-48A77FFB93B8}" type="presParOf" srcId="{203A9A3C-FC9F-4F23-8C7A-2C5DD911CD61}" destId="{72342682-7185-4F91-AA17-D1A983633571}" srcOrd="0" destOrd="0" presId="urn:microsoft.com/office/officeart/2008/layout/NameandTitleOrganizationalChart"/>
    <dgm:cxn modelId="{4EDF8C7F-D45A-483C-A104-A9A01EBDD212}" type="presParOf" srcId="{72342682-7185-4F91-AA17-D1A983633571}" destId="{AAC32141-3248-4875-8370-427D8640B143}" srcOrd="0" destOrd="0" presId="urn:microsoft.com/office/officeart/2008/layout/NameandTitleOrganizationalChart"/>
    <dgm:cxn modelId="{A6843FD3-833A-4D64-B817-59637E3BEA45}" type="presParOf" srcId="{72342682-7185-4F91-AA17-D1A983633571}" destId="{078681FC-2C6B-41FE-8625-BDBBCD025BE1}" srcOrd="1" destOrd="0" presId="urn:microsoft.com/office/officeart/2008/layout/NameandTitleOrganizationalChart"/>
    <dgm:cxn modelId="{1DE24DB7-0B74-414D-84C3-6834C7ADF7BF}" type="presParOf" srcId="{72342682-7185-4F91-AA17-D1A983633571}" destId="{AD5B68D8-60EC-41A4-B081-3CF605FFAE86}" srcOrd="2" destOrd="0" presId="urn:microsoft.com/office/officeart/2008/layout/NameandTitleOrganizationalChart"/>
    <dgm:cxn modelId="{899875B2-B12A-4B1B-930F-B3AEB826485B}" type="presParOf" srcId="{203A9A3C-FC9F-4F23-8C7A-2C5DD911CD61}" destId="{CBFE2DB3-C4FC-40F7-A2DD-879EC225DBBC}" srcOrd="1" destOrd="0" presId="urn:microsoft.com/office/officeart/2008/layout/NameandTitleOrganizationalChart"/>
    <dgm:cxn modelId="{8D11CFAE-03EF-4C10-9D3E-2507FAFF2786}" type="presParOf" srcId="{203A9A3C-FC9F-4F23-8C7A-2C5DD911CD61}" destId="{57449F20-33E7-4509-8BAA-A75202CB8640}" srcOrd="2" destOrd="0" presId="urn:microsoft.com/office/officeart/2008/layout/NameandTitleOrganizationalChart"/>
    <dgm:cxn modelId="{DEBD6B19-A07E-453F-BE7F-ECF1C3083A5A}" type="presParOf" srcId="{7E538509-0B2E-46E7-804A-0C3788271960}" destId="{9EF527FF-72AC-4C07-8FBE-B39FADEDE93C}" srcOrd="2" destOrd="0" presId="urn:microsoft.com/office/officeart/2008/layout/NameandTitleOrganizationalChart"/>
    <dgm:cxn modelId="{447C8AB9-96C8-48F2-AD70-F1507919A540}" type="presParOf" srcId="{7E538509-0B2E-46E7-804A-0C3788271960}" destId="{0E417AF8-5F89-439E-A917-9DD8EE08C289}" srcOrd="3" destOrd="0" presId="urn:microsoft.com/office/officeart/2008/layout/NameandTitleOrganizationalChart"/>
    <dgm:cxn modelId="{DE4E4A39-6463-4008-AB41-5E37BD255B03}" type="presParOf" srcId="{0E417AF8-5F89-439E-A917-9DD8EE08C289}" destId="{16ADAB08-E952-4DD4-8DE4-925B71E89735}" srcOrd="0" destOrd="0" presId="urn:microsoft.com/office/officeart/2008/layout/NameandTitleOrganizationalChart"/>
    <dgm:cxn modelId="{7B9341D1-4E59-486D-9C75-1716FDB938D5}" type="presParOf" srcId="{16ADAB08-E952-4DD4-8DE4-925B71E89735}" destId="{29F20631-1370-4487-9D20-3C7D15C0E342}" srcOrd="0" destOrd="0" presId="urn:microsoft.com/office/officeart/2008/layout/NameandTitleOrganizationalChart"/>
    <dgm:cxn modelId="{F9302513-620A-4A3D-AF83-03BECBC1FDC5}" type="presParOf" srcId="{16ADAB08-E952-4DD4-8DE4-925B71E89735}" destId="{581E3639-318A-480E-9CC3-913EDF24BE63}" srcOrd="1" destOrd="0" presId="urn:microsoft.com/office/officeart/2008/layout/NameandTitleOrganizationalChart"/>
    <dgm:cxn modelId="{4EBDF0BE-9B84-4E28-A6AB-16324A0EC2EF}" type="presParOf" srcId="{16ADAB08-E952-4DD4-8DE4-925B71E89735}" destId="{146A0495-0677-4816-A717-9BF6FD65EA1E}" srcOrd="2" destOrd="0" presId="urn:microsoft.com/office/officeart/2008/layout/NameandTitleOrganizationalChart"/>
    <dgm:cxn modelId="{9510030A-0ACA-4E31-AF7D-7E8CE96EA40B}" type="presParOf" srcId="{0E417AF8-5F89-439E-A917-9DD8EE08C289}" destId="{EDA2E7E9-A289-419B-8587-D1E2391FAAD3}" srcOrd="1" destOrd="0" presId="urn:microsoft.com/office/officeart/2008/layout/NameandTitleOrganizationalChart"/>
    <dgm:cxn modelId="{37E42F11-AC16-40CE-962C-3B93111FABA3}" type="presParOf" srcId="{0E417AF8-5F89-439E-A917-9DD8EE08C289}" destId="{75360F98-B0D3-431E-B466-A7EAD418AE91}" srcOrd="2" destOrd="0" presId="urn:microsoft.com/office/officeart/2008/layout/NameandTitleOrganizationalChart"/>
    <dgm:cxn modelId="{4FF2754F-2615-443F-832F-ED50E447F47C}" type="presParOf" srcId="{7E538509-0B2E-46E7-804A-0C3788271960}" destId="{F0D20E08-530E-47AC-8308-4A27FD2C2158}" srcOrd="4" destOrd="0" presId="urn:microsoft.com/office/officeart/2008/layout/NameandTitleOrganizationalChart"/>
    <dgm:cxn modelId="{F79EB336-7B37-4A1F-9D24-9F2BFB2FB17F}" type="presParOf" srcId="{7E538509-0B2E-46E7-804A-0C3788271960}" destId="{BDD8CF1C-1C90-4FD5-8CF0-0BD4780C6FFF}" srcOrd="5" destOrd="0" presId="urn:microsoft.com/office/officeart/2008/layout/NameandTitleOrganizationalChart"/>
    <dgm:cxn modelId="{46598D4E-6DFD-48CE-A18E-402E149ED7E6}" type="presParOf" srcId="{BDD8CF1C-1C90-4FD5-8CF0-0BD4780C6FFF}" destId="{1A30C71C-2D9A-4849-9F6E-BF23B9596836}" srcOrd="0" destOrd="0" presId="urn:microsoft.com/office/officeart/2008/layout/NameandTitleOrganizationalChart"/>
    <dgm:cxn modelId="{6A8BF4DC-30A8-4AA3-A355-3E1A3439867D}" type="presParOf" srcId="{1A30C71C-2D9A-4849-9F6E-BF23B9596836}" destId="{C642B1F7-4DBD-400C-80F1-8D5DD7BFA8C2}" srcOrd="0" destOrd="0" presId="urn:microsoft.com/office/officeart/2008/layout/NameandTitleOrganizationalChart"/>
    <dgm:cxn modelId="{87004FC0-C6B7-4076-9928-11A7A8BDC5F4}" type="presParOf" srcId="{1A30C71C-2D9A-4849-9F6E-BF23B9596836}" destId="{098537DC-3DD9-4C8B-9420-ED3A6D386247}" srcOrd="1" destOrd="0" presId="urn:microsoft.com/office/officeart/2008/layout/NameandTitleOrganizationalChart"/>
    <dgm:cxn modelId="{0D7B2AA9-0A17-4246-8A7F-B2532C4D501F}" type="presParOf" srcId="{1A30C71C-2D9A-4849-9F6E-BF23B9596836}" destId="{56A40812-2305-4B96-B280-D1B33293E723}" srcOrd="2" destOrd="0" presId="urn:microsoft.com/office/officeart/2008/layout/NameandTitleOrganizationalChart"/>
    <dgm:cxn modelId="{8E6289D4-A823-400F-B726-438294F51A67}" type="presParOf" srcId="{BDD8CF1C-1C90-4FD5-8CF0-0BD4780C6FFF}" destId="{07EB92D2-C311-4D53-8CB3-A4A087227A5D}" srcOrd="1" destOrd="0" presId="urn:microsoft.com/office/officeart/2008/layout/NameandTitleOrganizationalChart"/>
    <dgm:cxn modelId="{0AC9C471-3D70-46F2-AEA7-793AB6F7FB5A}" type="presParOf" srcId="{BDD8CF1C-1C90-4FD5-8CF0-0BD4780C6FFF}" destId="{B5BF85D9-A1DB-4A0E-966E-A2A433AA70BF}" srcOrd="2" destOrd="0" presId="urn:microsoft.com/office/officeart/2008/layout/NameandTitleOrganizationalChart"/>
    <dgm:cxn modelId="{F7B6C523-775D-4B78-A88C-2A3F3434B8BE}" type="presParOf" srcId="{7E538509-0B2E-46E7-804A-0C3788271960}" destId="{7057D5D1-390D-4668-9961-79859459CC84}" srcOrd="6" destOrd="0" presId="urn:microsoft.com/office/officeart/2008/layout/NameandTitleOrganizationalChart"/>
    <dgm:cxn modelId="{432FFBB2-4297-4D57-B316-5ADE5E860E90}" type="presParOf" srcId="{7E538509-0B2E-46E7-804A-0C3788271960}" destId="{32E2562E-B53B-44AB-861D-77DF413944EC}" srcOrd="7" destOrd="0" presId="urn:microsoft.com/office/officeart/2008/layout/NameandTitleOrganizationalChart"/>
    <dgm:cxn modelId="{AC35586E-D66E-4566-9D0D-B51D9C6F7573}" type="presParOf" srcId="{32E2562E-B53B-44AB-861D-77DF413944EC}" destId="{5E67735C-7BB4-4FC3-973A-9BB4BB515123}" srcOrd="0" destOrd="0" presId="urn:microsoft.com/office/officeart/2008/layout/NameandTitleOrganizationalChart"/>
    <dgm:cxn modelId="{52B80B6E-D70C-4313-B30B-37306139ADCB}" type="presParOf" srcId="{5E67735C-7BB4-4FC3-973A-9BB4BB515123}" destId="{8847748E-41CA-435F-8739-5B454BB149B7}" srcOrd="0" destOrd="0" presId="urn:microsoft.com/office/officeart/2008/layout/NameandTitleOrganizationalChart"/>
    <dgm:cxn modelId="{056FB112-CFF1-4768-9486-51215F93408A}" type="presParOf" srcId="{5E67735C-7BB4-4FC3-973A-9BB4BB515123}" destId="{AC3F1791-188B-4A5B-A267-53D53842D5DD}" srcOrd="1" destOrd="0" presId="urn:microsoft.com/office/officeart/2008/layout/NameandTitleOrganizationalChart"/>
    <dgm:cxn modelId="{237B04D3-A6DD-414D-A4EC-20015347B02E}" type="presParOf" srcId="{5E67735C-7BB4-4FC3-973A-9BB4BB515123}" destId="{E88B4BFD-8B1B-46ED-B889-402B2A12B8E4}" srcOrd="2" destOrd="0" presId="urn:microsoft.com/office/officeart/2008/layout/NameandTitleOrganizationalChart"/>
    <dgm:cxn modelId="{29297912-C2CF-45D5-911B-C7EFAA8BC3E1}" type="presParOf" srcId="{32E2562E-B53B-44AB-861D-77DF413944EC}" destId="{9A4908A8-04A4-4919-8B04-F7DFCE6324CD}" srcOrd="1" destOrd="0" presId="urn:microsoft.com/office/officeart/2008/layout/NameandTitleOrganizationalChart"/>
    <dgm:cxn modelId="{6801125C-7889-4496-BAE0-6E09AFF8BB69}" type="presParOf" srcId="{32E2562E-B53B-44AB-861D-77DF413944EC}" destId="{7338994A-1992-41FB-BA1A-074D0D90277F}" srcOrd="2" destOrd="0" presId="urn:microsoft.com/office/officeart/2008/layout/NameandTitleOrganizationalChart"/>
    <dgm:cxn modelId="{B3368270-E0B6-47FB-8091-2E18BAF05856}" type="presParOf" srcId="{7E538509-0B2E-46E7-804A-0C3788271960}" destId="{DB1ED0E5-A105-417D-BE78-E06E32A809BD}" srcOrd="8" destOrd="0" presId="urn:microsoft.com/office/officeart/2008/layout/NameandTitleOrganizationalChart"/>
    <dgm:cxn modelId="{85C742E7-3691-40B8-8D66-529C8CA27D4D}" type="presParOf" srcId="{7E538509-0B2E-46E7-804A-0C3788271960}" destId="{0D9CAEF1-DED1-4FED-A80F-A01362AA0A68}" srcOrd="9" destOrd="0" presId="urn:microsoft.com/office/officeart/2008/layout/NameandTitleOrganizationalChart"/>
    <dgm:cxn modelId="{06BBD7E8-E007-4B2D-8A5E-0EA1DE399074}" type="presParOf" srcId="{0D9CAEF1-DED1-4FED-A80F-A01362AA0A68}" destId="{B3D36F43-9332-4ED9-88AC-9614EB7D9AF2}" srcOrd="0" destOrd="0" presId="urn:microsoft.com/office/officeart/2008/layout/NameandTitleOrganizationalChart"/>
    <dgm:cxn modelId="{E33876E4-2747-40F0-A893-90D114F3C991}" type="presParOf" srcId="{B3D36F43-9332-4ED9-88AC-9614EB7D9AF2}" destId="{B0040212-7359-4AAE-A398-D5A13ABAE999}" srcOrd="0" destOrd="0" presId="urn:microsoft.com/office/officeart/2008/layout/NameandTitleOrganizationalChart"/>
    <dgm:cxn modelId="{2162E42E-D120-4EC3-9C08-F5812C2238CE}" type="presParOf" srcId="{B3D36F43-9332-4ED9-88AC-9614EB7D9AF2}" destId="{24AB4F31-E45C-4566-9B0F-FBA8E202B1CA}" srcOrd="1" destOrd="0" presId="urn:microsoft.com/office/officeart/2008/layout/NameandTitleOrganizationalChart"/>
    <dgm:cxn modelId="{98EFD2DB-ABC1-411C-B9D8-4AEF2A11343C}" type="presParOf" srcId="{B3D36F43-9332-4ED9-88AC-9614EB7D9AF2}" destId="{930CE036-475B-4ACB-AD75-1227390101C3}" srcOrd="2" destOrd="0" presId="urn:microsoft.com/office/officeart/2008/layout/NameandTitleOrganizationalChart"/>
    <dgm:cxn modelId="{47DC20DC-24B2-4F54-AAA2-DB99D1152409}" type="presParOf" srcId="{0D9CAEF1-DED1-4FED-A80F-A01362AA0A68}" destId="{EC492033-76A8-46F7-A436-EA737FF61983}" srcOrd="1" destOrd="0" presId="urn:microsoft.com/office/officeart/2008/layout/NameandTitleOrganizationalChart"/>
    <dgm:cxn modelId="{FFA0E0BE-C8CC-4039-8EB7-DE7DB3C01892}" type="presParOf" srcId="{0D9CAEF1-DED1-4FED-A80F-A01362AA0A68}" destId="{8F6531F9-ABAA-41BB-981C-5F026416805C}" srcOrd="2" destOrd="0" presId="urn:microsoft.com/office/officeart/2008/layout/NameandTitleOrganizationalChart"/>
    <dgm:cxn modelId="{4910EBA6-7631-40BB-B842-D702AA51688F}" type="presParOf" srcId="{7536CF16-AA6E-4B64-BAEC-3D2E498DA870}" destId="{F1418ADF-ECCD-40AD-80C4-2F6B908DF57A}" srcOrd="2" destOrd="0" presId="urn:microsoft.com/office/officeart/2008/layout/NameandTitleOrganizationalChart"/>
    <dgm:cxn modelId="{5B39CE08-BB63-4ECD-AD7E-3911618AEC93}" type="presParOf" srcId="{7DE1BD46-74FA-47A8-925B-D0D3B892C5D2}" destId="{25658480-CA2E-495C-888B-249575EBC786}"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59C4EA6A-E466-434A-B6F7-8C7DE5EE9977}" type="presOf" srcId="{A5320863-AD2D-47C8-A569-629FE78BDACE}" destId="{14CACD9D-104A-4021-9F5D-DBECCC568E38}"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29D22BD3-5416-432B-9D23-6CEC4F4294A2}" type="presOf" srcId="{18ABDA7F-C912-45FB-A3A1-B691FC4B4B07}" destId="{FC24E406-057C-4930-B162-B78497A808E2}" srcOrd="0" destOrd="0" presId="urn:microsoft.com/office/officeart/2005/8/layout/chevronAccent+Icon"/>
    <dgm:cxn modelId="{04199303-6B46-490E-867A-F2D1B7BFBDE2}" type="presOf" srcId="{8F04088C-069B-4D3E-BA1F-80E366905407}" destId="{DF868353-95A9-4BED-93A8-E0AA9EBE9891}"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3C9A0FCB-D129-4D96-9A50-DDB6122A00A8}" type="presOf" srcId="{429EFD7F-F2F5-4224-9AE3-5CEF31F8BA15}" destId="{61ED9A9B-E1D4-49F5-A310-D18535FDA94F}" srcOrd="0" destOrd="0" presId="urn:microsoft.com/office/officeart/2005/8/layout/chevronAccent+Icon"/>
    <dgm:cxn modelId="{54B438EF-C3DC-475F-8136-E80630BB68B1}" type="presOf" srcId="{7649E277-3247-41EC-BF0A-249051B08BD7}" destId="{EDDAAE4C-6C36-4592-BA67-3C3F4069CBFD}"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A7B3772D-C358-4FAC-8BDE-4D8F09E13F63}" type="presOf" srcId="{BEB67112-FD90-4B10-A974-8CCED284E13D}" destId="{E638D0A7-BCA1-47B7-8184-8FAB699BC4A0}" srcOrd="0" destOrd="0" presId="urn:microsoft.com/office/officeart/2005/8/layout/chevronAccent+Icon"/>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11BCD6F2-0C0A-4713-8507-61901EEE1CAA}" type="presOf" srcId="{2994CB36-BC3E-4194-8B8D-962D661FBBAE}" destId="{46DC05E0-1481-4CD0-BCF9-8934A922D3C0}" srcOrd="0" destOrd="0" presId="urn:microsoft.com/office/officeart/2005/8/layout/chevronAccent+Icon"/>
    <dgm:cxn modelId="{B3872E04-8EA7-4F17-930A-720878F19EAB}" type="presOf" srcId="{C5D5A5A0-3858-4E48-8C62-AA3B3CC473DE}" destId="{D67E56A6-6DFD-4652-A3B2-6E24A081ABE7}" srcOrd="0" destOrd="0" presId="urn:microsoft.com/office/officeart/2005/8/layout/chevronAccent+Icon"/>
    <dgm:cxn modelId="{4FC200E7-E373-4F54-B788-F3CA8702B5BF}" type="presOf" srcId="{CD32EAC9-FC1E-4C8E-A60C-6260CCDD5E82}" destId="{F7C25136-DE66-441F-9C30-CF6BEF4DE95D}" srcOrd="0" destOrd="0" presId="urn:microsoft.com/office/officeart/2005/8/layout/chevronAccent+Icon"/>
    <dgm:cxn modelId="{4B0054C5-D27D-4C4F-A6C1-84148832169F}" type="presParOf" srcId="{EDDAAE4C-6C36-4592-BA67-3C3F4069CBFD}" destId="{6DACC3EF-D795-4B84-90D4-92CE125F2AE1}" srcOrd="0" destOrd="0" presId="urn:microsoft.com/office/officeart/2005/8/layout/chevronAccent+Icon"/>
    <dgm:cxn modelId="{BFE0CCD7-F2B8-419B-A8DE-8C66BDF60336}" type="presParOf" srcId="{6DACC3EF-D795-4B84-90D4-92CE125F2AE1}" destId="{9C50F7F3-2C1C-4383-BD9D-F101443C1AFA}" srcOrd="0" destOrd="0" presId="urn:microsoft.com/office/officeart/2005/8/layout/chevronAccent+Icon"/>
    <dgm:cxn modelId="{E63B0EF3-2E9E-4304-A9CD-8DAA024ED162}" type="presParOf" srcId="{6DACC3EF-D795-4B84-90D4-92CE125F2AE1}" destId="{61ED9A9B-E1D4-49F5-A310-D18535FDA94F}" srcOrd="1" destOrd="0" presId="urn:microsoft.com/office/officeart/2005/8/layout/chevronAccent+Icon"/>
    <dgm:cxn modelId="{EB87AFA9-4240-42DD-BD35-3966953242E9}" type="presParOf" srcId="{EDDAAE4C-6C36-4592-BA67-3C3F4069CBFD}" destId="{248FF1A0-FA3E-4227-8F15-366E3EDA2FAA}" srcOrd="1" destOrd="0" presId="urn:microsoft.com/office/officeart/2005/8/layout/chevronAccent+Icon"/>
    <dgm:cxn modelId="{201590FD-05B3-4AE0-A8ED-2DCBA29C2719}" type="presParOf" srcId="{EDDAAE4C-6C36-4592-BA67-3C3F4069CBFD}" destId="{53A768AE-EEE3-4E51-8897-99C352E2D81D}" srcOrd="2" destOrd="0" presId="urn:microsoft.com/office/officeart/2005/8/layout/chevronAccent+Icon"/>
    <dgm:cxn modelId="{715061EA-24AB-4CD2-BE41-F86B2C77DAA3}" type="presParOf" srcId="{53A768AE-EEE3-4E51-8897-99C352E2D81D}" destId="{490C590D-953F-4501-841F-890ECDDA700A}" srcOrd="0" destOrd="0" presId="urn:microsoft.com/office/officeart/2005/8/layout/chevronAccent+Icon"/>
    <dgm:cxn modelId="{233B738E-9F87-4965-B5C9-151CFD3317F2}" type="presParOf" srcId="{53A768AE-EEE3-4E51-8897-99C352E2D81D}" destId="{FC24E406-057C-4930-B162-B78497A808E2}" srcOrd="1" destOrd="0" presId="urn:microsoft.com/office/officeart/2005/8/layout/chevronAccent+Icon"/>
    <dgm:cxn modelId="{57F68AAE-2F90-4241-A99F-CAFA70C21C15}" type="presParOf" srcId="{EDDAAE4C-6C36-4592-BA67-3C3F4069CBFD}" destId="{983CB0B4-4E3A-43E8-AC44-F8C69EB07DEF}" srcOrd="3" destOrd="0" presId="urn:microsoft.com/office/officeart/2005/8/layout/chevronAccent+Icon"/>
    <dgm:cxn modelId="{7CE9DDE0-D0B8-47B6-8BFF-F4CE2B1F4454}" type="presParOf" srcId="{EDDAAE4C-6C36-4592-BA67-3C3F4069CBFD}" destId="{797D02B0-BD88-409A-8594-0601A187D43C}" srcOrd="4" destOrd="0" presId="urn:microsoft.com/office/officeart/2005/8/layout/chevronAccent+Icon"/>
    <dgm:cxn modelId="{C9DCDA17-E777-45C0-A5C9-CECC43DC618D}" type="presParOf" srcId="{797D02B0-BD88-409A-8594-0601A187D43C}" destId="{F81BCD94-1B1F-47CF-A506-81A52B33FD22}" srcOrd="0" destOrd="0" presId="urn:microsoft.com/office/officeart/2005/8/layout/chevronAccent+Icon"/>
    <dgm:cxn modelId="{962D1007-F013-4DC9-8162-7C59F1E81CC1}" type="presParOf" srcId="{797D02B0-BD88-409A-8594-0601A187D43C}" destId="{46DC05E0-1481-4CD0-BCF9-8934A922D3C0}" srcOrd="1" destOrd="0" presId="urn:microsoft.com/office/officeart/2005/8/layout/chevronAccent+Icon"/>
    <dgm:cxn modelId="{E72B312E-DF2A-463C-8B90-D0F6BC6C6864}" type="presParOf" srcId="{EDDAAE4C-6C36-4592-BA67-3C3F4069CBFD}" destId="{BE61BBA3-3F14-4AF1-9CA0-B1567D3BA971}" srcOrd="5" destOrd="0" presId="urn:microsoft.com/office/officeart/2005/8/layout/chevronAccent+Icon"/>
    <dgm:cxn modelId="{AC131F29-362A-4C11-809C-62242678765E}" type="presParOf" srcId="{EDDAAE4C-6C36-4592-BA67-3C3F4069CBFD}" destId="{9FEE50F3-A3D7-448D-96FF-24E5E7179B97}" srcOrd="6" destOrd="0" presId="urn:microsoft.com/office/officeart/2005/8/layout/chevronAccent+Icon"/>
    <dgm:cxn modelId="{7C38AA65-A8EF-46C7-85A6-4CF776EF074F}" type="presParOf" srcId="{9FEE50F3-A3D7-448D-96FF-24E5E7179B97}" destId="{37C9096D-03F5-42C8-ADCD-5AC207622500}" srcOrd="0" destOrd="0" presId="urn:microsoft.com/office/officeart/2005/8/layout/chevronAccent+Icon"/>
    <dgm:cxn modelId="{B39608C4-15C9-4D6E-9B28-B52ECD783564}" type="presParOf" srcId="{9FEE50F3-A3D7-448D-96FF-24E5E7179B97}" destId="{14CACD9D-104A-4021-9F5D-DBECCC568E38}" srcOrd="1" destOrd="0" presId="urn:microsoft.com/office/officeart/2005/8/layout/chevronAccent+Icon"/>
    <dgm:cxn modelId="{61E64373-E5FE-4A46-9C6D-2CF61F29EF7E}" type="presParOf" srcId="{EDDAAE4C-6C36-4592-BA67-3C3F4069CBFD}" destId="{3C4DA14B-E5A8-471E-ACEF-8682580B85BC}" srcOrd="7" destOrd="0" presId="urn:microsoft.com/office/officeart/2005/8/layout/chevronAccent+Icon"/>
    <dgm:cxn modelId="{EA6CB5E7-C118-404A-A4A4-36935E193662}" type="presParOf" srcId="{EDDAAE4C-6C36-4592-BA67-3C3F4069CBFD}" destId="{CAB0ECCC-F4B2-4D11-A003-DFD7D0C417D4}" srcOrd="8" destOrd="0" presId="urn:microsoft.com/office/officeart/2005/8/layout/chevronAccent+Icon"/>
    <dgm:cxn modelId="{05E8FCE5-E7E6-47F3-9B32-4F5DE3E1AEF3}" type="presParOf" srcId="{CAB0ECCC-F4B2-4D11-A003-DFD7D0C417D4}" destId="{AFF3FCF5-AD5D-4A55-BFF1-F69B6442FC85}" srcOrd="0" destOrd="0" presId="urn:microsoft.com/office/officeart/2005/8/layout/chevronAccent+Icon"/>
    <dgm:cxn modelId="{F90A462B-9AFF-40FF-B114-8DABE2475357}" type="presParOf" srcId="{CAB0ECCC-F4B2-4D11-A003-DFD7D0C417D4}" destId="{DF868353-95A9-4BED-93A8-E0AA9EBE9891}" srcOrd="1" destOrd="0" presId="urn:microsoft.com/office/officeart/2005/8/layout/chevronAccent+Icon"/>
    <dgm:cxn modelId="{AC4F17E9-032E-47AE-84E2-842F8C1ADA54}" type="presParOf" srcId="{EDDAAE4C-6C36-4592-BA67-3C3F4069CBFD}" destId="{206A316C-6F77-47DE-A8BC-68DFF933E905}" srcOrd="9" destOrd="0" presId="urn:microsoft.com/office/officeart/2005/8/layout/chevronAccent+Icon"/>
    <dgm:cxn modelId="{65190B28-C9B4-4764-881D-BE8A63D32A42}" type="presParOf" srcId="{EDDAAE4C-6C36-4592-BA67-3C3F4069CBFD}" destId="{088A78C1-3D5B-4073-8985-3D0E90D3E359}" srcOrd="10" destOrd="0" presId="urn:microsoft.com/office/officeart/2005/8/layout/chevronAccent+Icon"/>
    <dgm:cxn modelId="{D9E17DF1-B313-4CFA-8327-74E679D6DE7F}" type="presParOf" srcId="{088A78C1-3D5B-4073-8985-3D0E90D3E359}" destId="{FBB952BC-2C8A-4E16-A418-9AB9D4B8743F}" srcOrd="0" destOrd="0" presId="urn:microsoft.com/office/officeart/2005/8/layout/chevronAccent+Icon"/>
    <dgm:cxn modelId="{8722E82E-BD43-4CB5-80D4-28DE3B9B5A1A}" type="presParOf" srcId="{088A78C1-3D5B-4073-8985-3D0E90D3E359}" destId="{F7C25136-DE66-441F-9C30-CF6BEF4DE95D}" srcOrd="1" destOrd="0" presId="urn:microsoft.com/office/officeart/2005/8/layout/chevronAccent+Icon"/>
    <dgm:cxn modelId="{30B9F9B3-4857-4445-9393-6030A9A2E9C0}" type="presParOf" srcId="{EDDAAE4C-6C36-4592-BA67-3C3F4069CBFD}" destId="{A8399338-1CBD-4BD2-A3D6-F08F72C2F3DC}" srcOrd="11" destOrd="0" presId="urn:microsoft.com/office/officeart/2005/8/layout/chevronAccent+Icon"/>
    <dgm:cxn modelId="{135547ED-D2B2-446D-8AEB-8EFD6D385C20}" type="presParOf" srcId="{EDDAAE4C-6C36-4592-BA67-3C3F4069CBFD}" destId="{AAB4DE6B-9F6E-44C3-BBDB-6980DFDE3E85}" srcOrd="12" destOrd="0" presId="urn:microsoft.com/office/officeart/2005/8/layout/chevronAccent+Icon"/>
    <dgm:cxn modelId="{C740671A-7688-4E17-A761-FA98781012AE}" type="presParOf" srcId="{AAB4DE6B-9F6E-44C3-BBDB-6980DFDE3E85}" destId="{FEBB006D-BDE4-4294-9C15-36FCE0511149}" srcOrd="0" destOrd="0" presId="urn:microsoft.com/office/officeart/2005/8/layout/chevronAccent+Icon"/>
    <dgm:cxn modelId="{5AA2447D-B650-4246-9600-2F390CA08BDA}" type="presParOf" srcId="{AAB4DE6B-9F6E-44C3-BBDB-6980DFDE3E85}" destId="{D67E56A6-6DFD-4652-A3B2-6E24A081ABE7}" srcOrd="1" destOrd="0" presId="urn:microsoft.com/office/officeart/2005/8/layout/chevronAccent+Icon"/>
    <dgm:cxn modelId="{8001F52F-4784-43EC-81CB-B3B1CA1B96D4}" type="presParOf" srcId="{EDDAAE4C-6C36-4592-BA67-3C3F4069CBFD}" destId="{7165E08C-690D-4F59-BA38-33F6E7ACCFF4}" srcOrd="13" destOrd="0" presId="urn:microsoft.com/office/officeart/2005/8/layout/chevronAccent+Icon"/>
    <dgm:cxn modelId="{803BEAD5-6C97-4E60-8598-ACCC22C36869}" type="presParOf" srcId="{EDDAAE4C-6C36-4592-BA67-3C3F4069CBFD}" destId="{109BF5BA-A653-47E8-AC73-86CDB82CDE8D}" srcOrd="14" destOrd="0" presId="urn:microsoft.com/office/officeart/2005/8/layout/chevronAccent+Icon"/>
    <dgm:cxn modelId="{82868C76-9D28-4DB9-883D-7EA79F0ECA47}" type="presParOf" srcId="{109BF5BA-A653-47E8-AC73-86CDB82CDE8D}" destId="{778DF397-89B5-452B-A1A0-4B863BBDED01}" srcOrd="0" destOrd="0" presId="urn:microsoft.com/office/officeart/2005/8/layout/chevronAccent+Icon"/>
    <dgm:cxn modelId="{B08FAE3C-74BE-44E8-BEA5-470891AB27F1}"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A714C13F-C06C-4CBE-9ED5-B836A3ED379A}" type="presOf" srcId="{2994CB36-BC3E-4194-8B8D-962D661FBBAE}" destId="{46DC05E0-1481-4CD0-BCF9-8934A922D3C0}" srcOrd="0" destOrd="0" presId="urn:microsoft.com/office/officeart/2005/8/layout/chevronAccent+Icon"/>
    <dgm:cxn modelId="{450940B7-6B96-4EC7-A43A-6A9C6B718764}" type="presOf" srcId="{C5D5A5A0-3858-4E48-8C62-AA3B3CC473DE}" destId="{D67E56A6-6DFD-4652-A3B2-6E24A081ABE7}" srcOrd="0" destOrd="0" presId="urn:microsoft.com/office/officeart/2005/8/layout/chevronAccent+Icon"/>
    <dgm:cxn modelId="{BB762A88-DBC4-4780-A86E-4F3F4A22EA61}" type="presOf" srcId="{CD32EAC9-FC1E-4C8E-A60C-6260CCDD5E82}" destId="{F7C25136-DE66-441F-9C30-CF6BEF4DE95D}" srcOrd="0" destOrd="0" presId="urn:microsoft.com/office/officeart/2005/8/layout/chevronAccent+Icon"/>
    <dgm:cxn modelId="{211A2C63-0823-4A7B-9DA2-9966AD1EDF19}" type="presOf" srcId="{7649E277-3247-41EC-BF0A-249051B08BD7}" destId="{EDDAAE4C-6C36-4592-BA67-3C3F4069CBFD}"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91DC44AE-8955-4F0D-AC42-385350EB0FC9}" type="presOf" srcId="{BEB67112-FD90-4B10-A974-8CCED284E13D}" destId="{E638D0A7-BCA1-47B7-8184-8FAB699BC4A0}"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5853A797-89B5-446C-8971-80E1C9AC1C2F}" type="presOf" srcId="{429EFD7F-F2F5-4224-9AE3-5CEF31F8BA15}" destId="{61ED9A9B-E1D4-49F5-A310-D18535FDA94F}"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025321FC-9E61-404F-A14C-1F07FD69F924}" type="presOf" srcId="{8F04088C-069B-4D3E-BA1F-80E366905407}" destId="{DF868353-95A9-4BED-93A8-E0AA9EBE9891}" srcOrd="0" destOrd="0" presId="urn:microsoft.com/office/officeart/2005/8/layout/chevronAccent+Icon"/>
    <dgm:cxn modelId="{C10A4277-6F1C-4A5E-AD7C-4F83C1F89C98}" type="presOf" srcId="{18ABDA7F-C912-45FB-A3A1-B691FC4B4B07}" destId="{FC24E406-057C-4930-B162-B78497A808E2}" srcOrd="0" destOrd="0" presId="urn:microsoft.com/office/officeart/2005/8/layout/chevronAccent+Icon"/>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AB0A6455-B66F-448F-9F77-12749E6A4BFA}" type="presOf" srcId="{A5320863-AD2D-47C8-A569-629FE78BDACE}" destId="{14CACD9D-104A-4021-9F5D-DBECCC568E38}" srcOrd="0" destOrd="0" presId="urn:microsoft.com/office/officeart/2005/8/layout/chevronAccent+Icon"/>
    <dgm:cxn modelId="{EDEA0982-6F7E-40B2-9119-87BD91D6938B}" type="presParOf" srcId="{EDDAAE4C-6C36-4592-BA67-3C3F4069CBFD}" destId="{6DACC3EF-D795-4B84-90D4-92CE125F2AE1}" srcOrd="0" destOrd="0" presId="urn:microsoft.com/office/officeart/2005/8/layout/chevronAccent+Icon"/>
    <dgm:cxn modelId="{EA540EA1-048D-49A7-AFC0-F257C0624CBB}" type="presParOf" srcId="{6DACC3EF-D795-4B84-90D4-92CE125F2AE1}" destId="{9C50F7F3-2C1C-4383-BD9D-F101443C1AFA}" srcOrd="0" destOrd="0" presId="urn:microsoft.com/office/officeart/2005/8/layout/chevronAccent+Icon"/>
    <dgm:cxn modelId="{9BC44A1B-02E6-41E3-BFE3-2D0205E478FD}" type="presParOf" srcId="{6DACC3EF-D795-4B84-90D4-92CE125F2AE1}" destId="{61ED9A9B-E1D4-49F5-A310-D18535FDA94F}" srcOrd="1" destOrd="0" presId="urn:microsoft.com/office/officeart/2005/8/layout/chevronAccent+Icon"/>
    <dgm:cxn modelId="{3F932AC4-004E-4720-BC25-41C2F489897A}" type="presParOf" srcId="{EDDAAE4C-6C36-4592-BA67-3C3F4069CBFD}" destId="{248FF1A0-FA3E-4227-8F15-366E3EDA2FAA}" srcOrd="1" destOrd="0" presId="urn:microsoft.com/office/officeart/2005/8/layout/chevronAccent+Icon"/>
    <dgm:cxn modelId="{325F81D5-6A3E-494C-BDEA-1CEB2D3836FD}" type="presParOf" srcId="{EDDAAE4C-6C36-4592-BA67-3C3F4069CBFD}" destId="{53A768AE-EEE3-4E51-8897-99C352E2D81D}" srcOrd="2" destOrd="0" presId="urn:microsoft.com/office/officeart/2005/8/layout/chevronAccent+Icon"/>
    <dgm:cxn modelId="{736E9F66-0C61-4B94-A8F9-9E54990D08FC}" type="presParOf" srcId="{53A768AE-EEE3-4E51-8897-99C352E2D81D}" destId="{490C590D-953F-4501-841F-890ECDDA700A}" srcOrd="0" destOrd="0" presId="urn:microsoft.com/office/officeart/2005/8/layout/chevronAccent+Icon"/>
    <dgm:cxn modelId="{50C35C87-E1D7-4C4E-A7EF-B5E2479D3F5D}" type="presParOf" srcId="{53A768AE-EEE3-4E51-8897-99C352E2D81D}" destId="{FC24E406-057C-4930-B162-B78497A808E2}" srcOrd="1" destOrd="0" presId="urn:microsoft.com/office/officeart/2005/8/layout/chevronAccent+Icon"/>
    <dgm:cxn modelId="{3CB68724-5F27-4169-AA14-4D5384B863FF}" type="presParOf" srcId="{EDDAAE4C-6C36-4592-BA67-3C3F4069CBFD}" destId="{983CB0B4-4E3A-43E8-AC44-F8C69EB07DEF}" srcOrd="3" destOrd="0" presId="urn:microsoft.com/office/officeart/2005/8/layout/chevronAccent+Icon"/>
    <dgm:cxn modelId="{70BD9503-1DAA-4ADD-85E5-BF0CB3C2A496}" type="presParOf" srcId="{EDDAAE4C-6C36-4592-BA67-3C3F4069CBFD}" destId="{797D02B0-BD88-409A-8594-0601A187D43C}" srcOrd="4" destOrd="0" presId="urn:microsoft.com/office/officeart/2005/8/layout/chevronAccent+Icon"/>
    <dgm:cxn modelId="{8628C933-9910-43AF-93A4-0397EA567C05}" type="presParOf" srcId="{797D02B0-BD88-409A-8594-0601A187D43C}" destId="{F81BCD94-1B1F-47CF-A506-81A52B33FD22}" srcOrd="0" destOrd="0" presId="urn:microsoft.com/office/officeart/2005/8/layout/chevronAccent+Icon"/>
    <dgm:cxn modelId="{AB6CB599-ADE5-4BF0-901D-2DF66A474F20}" type="presParOf" srcId="{797D02B0-BD88-409A-8594-0601A187D43C}" destId="{46DC05E0-1481-4CD0-BCF9-8934A922D3C0}" srcOrd="1" destOrd="0" presId="urn:microsoft.com/office/officeart/2005/8/layout/chevronAccent+Icon"/>
    <dgm:cxn modelId="{F79C00E5-A010-46D4-B415-F42A355CB63D}" type="presParOf" srcId="{EDDAAE4C-6C36-4592-BA67-3C3F4069CBFD}" destId="{BE61BBA3-3F14-4AF1-9CA0-B1567D3BA971}" srcOrd="5" destOrd="0" presId="urn:microsoft.com/office/officeart/2005/8/layout/chevronAccent+Icon"/>
    <dgm:cxn modelId="{4C4B3AD6-C56E-4DFA-8518-4732D43F24C1}" type="presParOf" srcId="{EDDAAE4C-6C36-4592-BA67-3C3F4069CBFD}" destId="{9FEE50F3-A3D7-448D-96FF-24E5E7179B97}" srcOrd="6" destOrd="0" presId="urn:microsoft.com/office/officeart/2005/8/layout/chevronAccent+Icon"/>
    <dgm:cxn modelId="{E3E2548F-8B27-4D5F-A7AF-1465CBE3DD78}" type="presParOf" srcId="{9FEE50F3-A3D7-448D-96FF-24E5E7179B97}" destId="{37C9096D-03F5-42C8-ADCD-5AC207622500}" srcOrd="0" destOrd="0" presId="urn:microsoft.com/office/officeart/2005/8/layout/chevronAccent+Icon"/>
    <dgm:cxn modelId="{075A78B7-3D59-4A0B-AFF7-CC4C3BC8ADC5}" type="presParOf" srcId="{9FEE50F3-A3D7-448D-96FF-24E5E7179B97}" destId="{14CACD9D-104A-4021-9F5D-DBECCC568E38}" srcOrd="1" destOrd="0" presId="urn:microsoft.com/office/officeart/2005/8/layout/chevronAccent+Icon"/>
    <dgm:cxn modelId="{5CC7422E-7DB6-4252-828A-B1E9417CD742}" type="presParOf" srcId="{EDDAAE4C-6C36-4592-BA67-3C3F4069CBFD}" destId="{3C4DA14B-E5A8-471E-ACEF-8682580B85BC}" srcOrd="7" destOrd="0" presId="urn:microsoft.com/office/officeart/2005/8/layout/chevronAccent+Icon"/>
    <dgm:cxn modelId="{D4501572-2729-4660-8016-78590297F11C}" type="presParOf" srcId="{EDDAAE4C-6C36-4592-BA67-3C3F4069CBFD}" destId="{CAB0ECCC-F4B2-4D11-A003-DFD7D0C417D4}" srcOrd="8" destOrd="0" presId="urn:microsoft.com/office/officeart/2005/8/layout/chevronAccent+Icon"/>
    <dgm:cxn modelId="{3CBABA7A-C565-4DFA-9D0E-D8E5C48F6B28}" type="presParOf" srcId="{CAB0ECCC-F4B2-4D11-A003-DFD7D0C417D4}" destId="{AFF3FCF5-AD5D-4A55-BFF1-F69B6442FC85}" srcOrd="0" destOrd="0" presId="urn:microsoft.com/office/officeart/2005/8/layout/chevronAccent+Icon"/>
    <dgm:cxn modelId="{3C764B59-EAA8-415A-ACE5-F35C9481E359}" type="presParOf" srcId="{CAB0ECCC-F4B2-4D11-A003-DFD7D0C417D4}" destId="{DF868353-95A9-4BED-93A8-E0AA9EBE9891}" srcOrd="1" destOrd="0" presId="urn:microsoft.com/office/officeart/2005/8/layout/chevronAccent+Icon"/>
    <dgm:cxn modelId="{EFD6E268-E00B-4A8E-8AB7-0719FB9D7FFD}" type="presParOf" srcId="{EDDAAE4C-6C36-4592-BA67-3C3F4069CBFD}" destId="{206A316C-6F77-47DE-A8BC-68DFF933E905}" srcOrd="9" destOrd="0" presId="urn:microsoft.com/office/officeart/2005/8/layout/chevronAccent+Icon"/>
    <dgm:cxn modelId="{CB5139D5-DA41-4921-825A-0A2DFBD5FF2A}" type="presParOf" srcId="{EDDAAE4C-6C36-4592-BA67-3C3F4069CBFD}" destId="{088A78C1-3D5B-4073-8985-3D0E90D3E359}" srcOrd="10" destOrd="0" presId="urn:microsoft.com/office/officeart/2005/8/layout/chevronAccent+Icon"/>
    <dgm:cxn modelId="{2D61340A-014A-42E7-9057-AD5053C2DB4D}" type="presParOf" srcId="{088A78C1-3D5B-4073-8985-3D0E90D3E359}" destId="{FBB952BC-2C8A-4E16-A418-9AB9D4B8743F}" srcOrd="0" destOrd="0" presId="urn:microsoft.com/office/officeart/2005/8/layout/chevronAccent+Icon"/>
    <dgm:cxn modelId="{A548DED1-D82F-47FF-A33D-7D8E4566A3DD}" type="presParOf" srcId="{088A78C1-3D5B-4073-8985-3D0E90D3E359}" destId="{F7C25136-DE66-441F-9C30-CF6BEF4DE95D}" srcOrd="1" destOrd="0" presId="urn:microsoft.com/office/officeart/2005/8/layout/chevronAccent+Icon"/>
    <dgm:cxn modelId="{793BB6BD-ED19-43AE-A6D2-255982B23377}" type="presParOf" srcId="{EDDAAE4C-6C36-4592-BA67-3C3F4069CBFD}" destId="{A8399338-1CBD-4BD2-A3D6-F08F72C2F3DC}" srcOrd="11" destOrd="0" presId="urn:microsoft.com/office/officeart/2005/8/layout/chevronAccent+Icon"/>
    <dgm:cxn modelId="{C593F0EB-0C75-49D6-8289-2AA3EE83FE12}" type="presParOf" srcId="{EDDAAE4C-6C36-4592-BA67-3C3F4069CBFD}" destId="{AAB4DE6B-9F6E-44C3-BBDB-6980DFDE3E85}" srcOrd="12" destOrd="0" presId="urn:microsoft.com/office/officeart/2005/8/layout/chevronAccent+Icon"/>
    <dgm:cxn modelId="{F7037637-C08A-4A9D-A04B-8385BBCC3464}" type="presParOf" srcId="{AAB4DE6B-9F6E-44C3-BBDB-6980DFDE3E85}" destId="{FEBB006D-BDE4-4294-9C15-36FCE0511149}" srcOrd="0" destOrd="0" presId="urn:microsoft.com/office/officeart/2005/8/layout/chevronAccent+Icon"/>
    <dgm:cxn modelId="{20C581B2-D5FC-42E4-A373-7C5FD8531EFE}" type="presParOf" srcId="{AAB4DE6B-9F6E-44C3-BBDB-6980DFDE3E85}" destId="{D67E56A6-6DFD-4652-A3B2-6E24A081ABE7}" srcOrd="1" destOrd="0" presId="urn:microsoft.com/office/officeart/2005/8/layout/chevronAccent+Icon"/>
    <dgm:cxn modelId="{9F06086A-E437-4016-8FD6-12D38EE1F88D}" type="presParOf" srcId="{EDDAAE4C-6C36-4592-BA67-3C3F4069CBFD}" destId="{7165E08C-690D-4F59-BA38-33F6E7ACCFF4}" srcOrd="13" destOrd="0" presId="urn:microsoft.com/office/officeart/2005/8/layout/chevronAccent+Icon"/>
    <dgm:cxn modelId="{7795F68E-AF88-4E9D-ACC0-6D920DE13D9A}" type="presParOf" srcId="{EDDAAE4C-6C36-4592-BA67-3C3F4069CBFD}" destId="{109BF5BA-A653-47E8-AC73-86CDB82CDE8D}" srcOrd="14" destOrd="0" presId="urn:microsoft.com/office/officeart/2005/8/layout/chevronAccent+Icon"/>
    <dgm:cxn modelId="{E161F2E1-142A-486B-94C0-1D3D9B76FCDD}" type="presParOf" srcId="{109BF5BA-A653-47E8-AC73-86CDB82CDE8D}" destId="{778DF397-89B5-452B-A1A0-4B863BBDED01}" srcOrd="0" destOrd="0" presId="urn:microsoft.com/office/officeart/2005/8/layout/chevronAccent+Icon"/>
    <dgm:cxn modelId="{523F576A-C62B-4C38-8970-53E18701A2AA}"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4D6F9512-2D96-4B6C-A774-6E037491BA63}" type="presOf" srcId="{18ABDA7F-C912-45FB-A3A1-B691FC4B4B07}" destId="{FC24E406-057C-4930-B162-B78497A808E2}" srcOrd="0" destOrd="0" presId="urn:microsoft.com/office/officeart/2005/8/layout/chevronAccent+Icon"/>
    <dgm:cxn modelId="{C48DA510-FD2D-454C-8671-64C7799D3E4F}" type="presOf" srcId="{2994CB36-BC3E-4194-8B8D-962D661FBBAE}" destId="{46DC05E0-1481-4CD0-BCF9-8934A922D3C0}"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769B0941-C807-412E-B61C-8CE7E84A1F72}" type="presOf" srcId="{CD32EAC9-FC1E-4C8E-A60C-6260CCDD5E82}" destId="{F7C25136-DE66-441F-9C30-CF6BEF4DE95D}"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E6F4CEFF-E234-4587-88AD-A4BFEB6085F0}" type="presOf" srcId="{7649E277-3247-41EC-BF0A-249051B08BD7}" destId="{EDDAAE4C-6C36-4592-BA67-3C3F4069CBFD}" srcOrd="0" destOrd="0" presId="urn:microsoft.com/office/officeart/2005/8/layout/chevronAccent+Icon"/>
    <dgm:cxn modelId="{8167B0EB-7E95-4B06-803F-40AE943AC1CC}" type="presOf" srcId="{429EFD7F-F2F5-4224-9AE3-5CEF31F8BA15}" destId="{61ED9A9B-E1D4-49F5-A310-D18535FDA94F}" srcOrd="0" destOrd="0" presId="urn:microsoft.com/office/officeart/2005/8/layout/chevronAccent+Icon"/>
    <dgm:cxn modelId="{211C943E-7D7A-4977-8B49-0EF893802081}" type="presOf" srcId="{A5320863-AD2D-47C8-A569-629FE78BDACE}" destId="{14CACD9D-104A-4021-9F5D-DBECCC568E38}"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21E29E6E-F930-41AC-85A3-26901195EEDB}" srcId="{7649E277-3247-41EC-BF0A-249051B08BD7}" destId="{18ABDA7F-C912-45FB-A3A1-B691FC4B4B07}" srcOrd="1" destOrd="0" parTransId="{8334AACC-ECD2-4552-92F2-209070490E11}" sibTransId="{366FB438-6AA9-46D6-8505-A2C01CDD250F}"/>
    <dgm:cxn modelId="{4FC8CF1F-8595-4601-A47A-C292428E1816}" type="presOf" srcId="{8F04088C-069B-4D3E-BA1F-80E366905407}" destId="{DF868353-95A9-4BED-93A8-E0AA9EBE9891}" srcOrd="0" destOrd="0" presId="urn:microsoft.com/office/officeart/2005/8/layout/chevronAccent+Icon"/>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5A9F6374-8EF7-493D-B99E-CB6EF69B9307}" type="presOf" srcId="{BEB67112-FD90-4B10-A974-8CCED284E13D}" destId="{E638D0A7-BCA1-47B7-8184-8FAB699BC4A0}" srcOrd="0" destOrd="0" presId="urn:microsoft.com/office/officeart/2005/8/layout/chevronAccent+Icon"/>
    <dgm:cxn modelId="{F40FF94F-F255-44A7-A144-62A0F07DD97D}" type="presOf" srcId="{C5D5A5A0-3858-4E48-8C62-AA3B3CC473DE}" destId="{D67E56A6-6DFD-4652-A3B2-6E24A081ABE7}" srcOrd="0" destOrd="0" presId="urn:microsoft.com/office/officeart/2005/8/layout/chevronAccent+Icon"/>
    <dgm:cxn modelId="{A60F5870-99E8-4B68-AE95-465205FF13DA}" type="presParOf" srcId="{EDDAAE4C-6C36-4592-BA67-3C3F4069CBFD}" destId="{6DACC3EF-D795-4B84-90D4-92CE125F2AE1}" srcOrd="0" destOrd="0" presId="urn:microsoft.com/office/officeart/2005/8/layout/chevronAccent+Icon"/>
    <dgm:cxn modelId="{91B810C3-FB21-45FD-BA27-AEAB0ADB1E08}" type="presParOf" srcId="{6DACC3EF-D795-4B84-90D4-92CE125F2AE1}" destId="{9C50F7F3-2C1C-4383-BD9D-F101443C1AFA}" srcOrd="0" destOrd="0" presId="urn:microsoft.com/office/officeart/2005/8/layout/chevronAccent+Icon"/>
    <dgm:cxn modelId="{0C9A502F-327E-4B8B-8582-5DFABD3269D3}" type="presParOf" srcId="{6DACC3EF-D795-4B84-90D4-92CE125F2AE1}" destId="{61ED9A9B-E1D4-49F5-A310-D18535FDA94F}" srcOrd="1" destOrd="0" presId="urn:microsoft.com/office/officeart/2005/8/layout/chevronAccent+Icon"/>
    <dgm:cxn modelId="{F273A5A3-5351-484A-B4D4-D25E96A729AA}" type="presParOf" srcId="{EDDAAE4C-6C36-4592-BA67-3C3F4069CBFD}" destId="{248FF1A0-FA3E-4227-8F15-366E3EDA2FAA}" srcOrd="1" destOrd="0" presId="urn:microsoft.com/office/officeart/2005/8/layout/chevronAccent+Icon"/>
    <dgm:cxn modelId="{55774131-8F83-46EB-9AB5-52BE3B95A9F1}" type="presParOf" srcId="{EDDAAE4C-6C36-4592-BA67-3C3F4069CBFD}" destId="{53A768AE-EEE3-4E51-8897-99C352E2D81D}" srcOrd="2" destOrd="0" presId="urn:microsoft.com/office/officeart/2005/8/layout/chevronAccent+Icon"/>
    <dgm:cxn modelId="{3189A508-C492-4AEB-9E8F-076AABABD5A5}" type="presParOf" srcId="{53A768AE-EEE3-4E51-8897-99C352E2D81D}" destId="{490C590D-953F-4501-841F-890ECDDA700A}" srcOrd="0" destOrd="0" presId="urn:microsoft.com/office/officeart/2005/8/layout/chevronAccent+Icon"/>
    <dgm:cxn modelId="{F597E5BC-BE40-43D8-A4E2-3D81789F4B43}" type="presParOf" srcId="{53A768AE-EEE3-4E51-8897-99C352E2D81D}" destId="{FC24E406-057C-4930-B162-B78497A808E2}" srcOrd="1" destOrd="0" presId="urn:microsoft.com/office/officeart/2005/8/layout/chevronAccent+Icon"/>
    <dgm:cxn modelId="{7D21D59E-A1BF-4DAC-A21A-2EAD6FC73F2F}" type="presParOf" srcId="{EDDAAE4C-6C36-4592-BA67-3C3F4069CBFD}" destId="{983CB0B4-4E3A-43E8-AC44-F8C69EB07DEF}" srcOrd="3" destOrd="0" presId="urn:microsoft.com/office/officeart/2005/8/layout/chevronAccent+Icon"/>
    <dgm:cxn modelId="{220B0C35-97C6-4C54-BF5F-D22CE52FE6D1}" type="presParOf" srcId="{EDDAAE4C-6C36-4592-BA67-3C3F4069CBFD}" destId="{797D02B0-BD88-409A-8594-0601A187D43C}" srcOrd="4" destOrd="0" presId="urn:microsoft.com/office/officeart/2005/8/layout/chevronAccent+Icon"/>
    <dgm:cxn modelId="{91FAED5C-957D-40AF-A01B-A2CAAB458D98}" type="presParOf" srcId="{797D02B0-BD88-409A-8594-0601A187D43C}" destId="{F81BCD94-1B1F-47CF-A506-81A52B33FD22}" srcOrd="0" destOrd="0" presId="urn:microsoft.com/office/officeart/2005/8/layout/chevronAccent+Icon"/>
    <dgm:cxn modelId="{0437FE52-9C8A-4AE4-A5BD-B263A0393DDA}" type="presParOf" srcId="{797D02B0-BD88-409A-8594-0601A187D43C}" destId="{46DC05E0-1481-4CD0-BCF9-8934A922D3C0}" srcOrd="1" destOrd="0" presId="urn:microsoft.com/office/officeart/2005/8/layout/chevronAccent+Icon"/>
    <dgm:cxn modelId="{5223E4D7-B2C3-4C47-97D9-2ECE48790A81}" type="presParOf" srcId="{EDDAAE4C-6C36-4592-BA67-3C3F4069CBFD}" destId="{BE61BBA3-3F14-4AF1-9CA0-B1567D3BA971}" srcOrd="5" destOrd="0" presId="urn:microsoft.com/office/officeart/2005/8/layout/chevronAccent+Icon"/>
    <dgm:cxn modelId="{EBA63E4C-C118-4884-9D99-E3D9282FC0EC}" type="presParOf" srcId="{EDDAAE4C-6C36-4592-BA67-3C3F4069CBFD}" destId="{9FEE50F3-A3D7-448D-96FF-24E5E7179B97}" srcOrd="6" destOrd="0" presId="urn:microsoft.com/office/officeart/2005/8/layout/chevronAccent+Icon"/>
    <dgm:cxn modelId="{CB4E9FE5-A1B0-4F93-AC1F-1DCB2E761B67}" type="presParOf" srcId="{9FEE50F3-A3D7-448D-96FF-24E5E7179B97}" destId="{37C9096D-03F5-42C8-ADCD-5AC207622500}" srcOrd="0" destOrd="0" presId="urn:microsoft.com/office/officeart/2005/8/layout/chevronAccent+Icon"/>
    <dgm:cxn modelId="{47EAB8F3-9A5B-474E-9786-6007D7E1E4D8}" type="presParOf" srcId="{9FEE50F3-A3D7-448D-96FF-24E5E7179B97}" destId="{14CACD9D-104A-4021-9F5D-DBECCC568E38}" srcOrd="1" destOrd="0" presId="urn:microsoft.com/office/officeart/2005/8/layout/chevronAccent+Icon"/>
    <dgm:cxn modelId="{91BA1207-2315-4ABD-A8E1-EF1E7F67A3F3}" type="presParOf" srcId="{EDDAAE4C-6C36-4592-BA67-3C3F4069CBFD}" destId="{3C4DA14B-E5A8-471E-ACEF-8682580B85BC}" srcOrd="7" destOrd="0" presId="urn:microsoft.com/office/officeart/2005/8/layout/chevronAccent+Icon"/>
    <dgm:cxn modelId="{815BE54F-6C21-48CF-8BE1-A284223210D2}" type="presParOf" srcId="{EDDAAE4C-6C36-4592-BA67-3C3F4069CBFD}" destId="{CAB0ECCC-F4B2-4D11-A003-DFD7D0C417D4}" srcOrd="8" destOrd="0" presId="urn:microsoft.com/office/officeart/2005/8/layout/chevronAccent+Icon"/>
    <dgm:cxn modelId="{051D7B8D-D088-4898-8D6E-495E73AEE7DF}" type="presParOf" srcId="{CAB0ECCC-F4B2-4D11-A003-DFD7D0C417D4}" destId="{AFF3FCF5-AD5D-4A55-BFF1-F69B6442FC85}" srcOrd="0" destOrd="0" presId="urn:microsoft.com/office/officeart/2005/8/layout/chevronAccent+Icon"/>
    <dgm:cxn modelId="{C250D0A2-507B-44AC-9F86-5BFF12DDAE1E}" type="presParOf" srcId="{CAB0ECCC-F4B2-4D11-A003-DFD7D0C417D4}" destId="{DF868353-95A9-4BED-93A8-E0AA9EBE9891}" srcOrd="1" destOrd="0" presId="urn:microsoft.com/office/officeart/2005/8/layout/chevronAccent+Icon"/>
    <dgm:cxn modelId="{5AED9D19-9876-4AC5-B35F-91A02E8B0487}" type="presParOf" srcId="{EDDAAE4C-6C36-4592-BA67-3C3F4069CBFD}" destId="{206A316C-6F77-47DE-A8BC-68DFF933E905}" srcOrd="9" destOrd="0" presId="urn:microsoft.com/office/officeart/2005/8/layout/chevronAccent+Icon"/>
    <dgm:cxn modelId="{F702162A-1EF5-42F0-ADA4-6FF1C496AB7A}" type="presParOf" srcId="{EDDAAE4C-6C36-4592-BA67-3C3F4069CBFD}" destId="{088A78C1-3D5B-4073-8985-3D0E90D3E359}" srcOrd="10" destOrd="0" presId="urn:microsoft.com/office/officeart/2005/8/layout/chevronAccent+Icon"/>
    <dgm:cxn modelId="{F63FDD62-8F5E-4682-8405-18F770CBA839}" type="presParOf" srcId="{088A78C1-3D5B-4073-8985-3D0E90D3E359}" destId="{FBB952BC-2C8A-4E16-A418-9AB9D4B8743F}" srcOrd="0" destOrd="0" presId="urn:microsoft.com/office/officeart/2005/8/layout/chevronAccent+Icon"/>
    <dgm:cxn modelId="{0B072A32-FE14-4733-B77F-471F359B727A}" type="presParOf" srcId="{088A78C1-3D5B-4073-8985-3D0E90D3E359}" destId="{F7C25136-DE66-441F-9C30-CF6BEF4DE95D}" srcOrd="1" destOrd="0" presId="urn:microsoft.com/office/officeart/2005/8/layout/chevronAccent+Icon"/>
    <dgm:cxn modelId="{7A13B815-FB5D-452C-87E6-1F1652555837}" type="presParOf" srcId="{EDDAAE4C-6C36-4592-BA67-3C3F4069CBFD}" destId="{A8399338-1CBD-4BD2-A3D6-F08F72C2F3DC}" srcOrd="11" destOrd="0" presId="urn:microsoft.com/office/officeart/2005/8/layout/chevronAccent+Icon"/>
    <dgm:cxn modelId="{AEA94427-E7F6-48BD-83DB-705F7E746DC4}" type="presParOf" srcId="{EDDAAE4C-6C36-4592-BA67-3C3F4069CBFD}" destId="{AAB4DE6B-9F6E-44C3-BBDB-6980DFDE3E85}" srcOrd="12" destOrd="0" presId="urn:microsoft.com/office/officeart/2005/8/layout/chevronAccent+Icon"/>
    <dgm:cxn modelId="{D8F18FAC-453F-44B3-824C-371E667820F4}" type="presParOf" srcId="{AAB4DE6B-9F6E-44C3-BBDB-6980DFDE3E85}" destId="{FEBB006D-BDE4-4294-9C15-36FCE0511149}" srcOrd="0" destOrd="0" presId="urn:microsoft.com/office/officeart/2005/8/layout/chevronAccent+Icon"/>
    <dgm:cxn modelId="{690F72DC-1CC9-42BD-8B41-2140B0078459}" type="presParOf" srcId="{AAB4DE6B-9F6E-44C3-BBDB-6980DFDE3E85}" destId="{D67E56A6-6DFD-4652-A3B2-6E24A081ABE7}" srcOrd="1" destOrd="0" presId="urn:microsoft.com/office/officeart/2005/8/layout/chevronAccent+Icon"/>
    <dgm:cxn modelId="{5758AC39-2D56-4EB4-B480-428FA4717A4F}" type="presParOf" srcId="{EDDAAE4C-6C36-4592-BA67-3C3F4069CBFD}" destId="{7165E08C-690D-4F59-BA38-33F6E7ACCFF4}" srcOrd="13" destOrd="0" presId="urn:microsoft.com/office/officeart/2005/8/layout/chevronAccent+Icon"/>
    <dgm:cxn modelId="{3F605765-85FE-45BF-AE7E-8B643B359820}" type="presParOf" srcId="{EDDAAE4C-6C36-4592-BA67-3C3F4069CBFD}" destId="{109BF5BA-A653-47E8-AC73-86CDB82CDE8D}" srcOrd="14" destOrd="0" presId="urn:microsoft.com/office/officeart/2005/8/layout/chevronAccent+Icon"/>
    <dgm:cxn modelId="{CF700EA6-F122-43A9-B615-0610D11D8E52}" type="presParOf" srcId="{109BF5BA-A653-47E8-AC73-86CDB82CDE8D}" destId="{778DF397-89B5-452B-A1A0-4B863BBDED01}" srcOrd="0" destOrd="0" presId="urn:microsoft.com/office/officeart/2005/8/layout/chevronAccent+Icon"/>
    <dgm:cxn modelId="{6CD7B31A-28BB-4F65-87E0-C27F0C657698}"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DBB7F97A-CD2B-4C2E-A240-C76CF0B1969B}" type="presOf" srcId="{CD32EAC9-FC1E-4C8E-A60C-6260CCDD5E82}" destId="{F7C25136-DE66-441F-9C30-CF6BEF4DE95D}"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C09213D6-7BA4-48ED-81F3-1C2A6E120897}" type="presOf" srcId="{18ABDA7F-C912-45FB-A3A1-B691FC4B4B07}" destId="{FC24E406-057C-4930-B162-B78497A808E2}"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7744FF0B-06E1-4514-B821-A3B61C696526}" type="presOf" srcId="{7649E277-3247-41EC-BF0A-249051B08BD7}" destId="{EDDAAE4C-6C36-4592-BA67-3C3F4069CBFD}" srcOrd="0" destOrd="0" presId="urn:microsoft.com/office/officeart/2005/8/layout/chevronAccent+Icon"/>
    <dgm:cxn modelId="{C8B2F4D5-F9CF-42E7-9099-E2327AB59D41}" type="presOf" srcId="{429EFD7F-F2F5-4224-9AE3-5CEF31F8BA15}" destId="{61ED9A9B-E1D4-49F5-A310-D18535FDA94F}" srcOrd="0" destOrd="0" presId="urn:microsoft.com/office/officeart/2005/8/layout/chevronAccent+Icon"/>
    <dgm:cxn modelId="{96291578-B3F7-4388-A6C3-5AE16C06CB3E}" type="presOf" srcId="{8F04088C-069B-4D3E-BA1F-80E366905407}" destId="{DF868353-95A9-4BED-93A8-E0AA9EBE9891}" srcOrd="0" destOrd="0" presId="urn:microsoft.com/office/officeart/2005/8/layout/chevronAccent+Icon"/>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171C388A-1761-4BDD-8ABB-434F9CDA6818}" type="presOf" srcId="{BEB67112-FD90-4B10-A974-8CCED284E13D}" destId="{E638D0A7-BCA1-47B7-8184-8FAB699BC4A0}" srcOrd="0" destOrd="0" presId="urn:microsoft.com/office/officeart/2005/8/layout/chevronAccent+Icon"/>
    <dgm:cxn modelId="{DFD1DB58-2EB3-40C1-99BF-CEC5EFB72CE1}" type="presOf" srcId="{2994CB36-BC3E-4194-8B8D-962D661FBBAE}" destId="{46DC05E0-1481-4CD0-BCF9-8934A922D3C0}" srcOrd="0" destOrd="0" presId="urn:microsoft.com/office/officeart/2005/8/layout/chevronAccent+Icon"/>
    <dgm:cxn modelId="{4727CEF7-B10F-449A-AFD1-C3EA7D8CAA10}" type="presOf" srcId="{C5D5A5A0-3858-4E48-8C62-AA3B3CC473DE}" destId="{D67E56A6-6DFD-4652-A3B2-6E24A081ABE7}" srcOrd="0" destOrd="0" presId="urn:microsoft.com/office/officeart/2005/8/layout/chevronAccent+Icon"/>
    <dgm:cxn modelId="{553B50FE-5D92-4201-8A24-C4B4FB630AAC}" type="presOf" srcId="{A5320863-AD2D-47C8-A569-629FE78BDACE}" destId="{14CACD9D-104A-4021-9F5D-DBECCC568E38}" srcOrd="0" destOrd="0" presId="urn:microsoft.com/office/officeart/2005/8/layout/chevronAccent+Icon"/>
    <dgm:cxn modelId="{5AF50A62-D798-4E4E-8A04-349A9F435E85}" type="presParOf" srcId="{EDDAAE4C-6C36-4592-BA67-3C3F4069CBFD}" destId="{6DACC3EF-D795-4B84-90D4-92CE125F2AE1}" srcOrd="0" destOrd="0" presId="urn:microsoft.com/office/officeart/2005/8/layout/chevronAccent+Icon"/>
    <dgm:cxn modelId="{BDD76A2E-0343-4FCE-8615-0249D7912DC6}" type="presParOf" srcId="{6DACC3EF-D795-4B84-90D4-92CE125F2AE1}" destId="{9C50F7F3-2C1C-4383-BD9D-F101443C1AFA}" srcOrd="0" destOrd="0" presId="urn:microsoft.com/office/officeart/2005/8/layout/chevronAccent+Icon"/>
    <dgm:cxn modelId="{063B0444-18DD-4202-8C70-F27D978E4B41}" type="presParOf" srcId="{6DACC3EF-D795-4B84-90D4-92CE125F2AE1}" destId="{61ED9A9B-E1D4-49F5-A310-D18535FDA94F}" srcOrd="1" destOrd="0" presId="urn:microsoft.com/office/officeart/2005/8/layout/chevronAccent+Icon"/>
    <dgm:cxn modelId="{7543DD7C-B0B7-4405-B8C0-0C8F18B675D0}" type="presParOf" srcId="{EDDAAE4C-6C36-4592-BA67-3C3F4069CBFD}" destId="{248FF1A0-FA3E-4227-8F15-366E3EDA2FAA}" srcOrd="1" destOrd="0" presId="urn:microsoft.com/office/officeart/2005/8/layout/chevronAccent+Icon"/>
    <dgm:cxn modelId="{23A2DDBD-C26A-44D7-9249-F88342F3CE7F}" type="presParOf" srcId="{EDDAAE4C-6C36-4592-BA67-3C3F4069CBFD}" destId="{53A768AE-EEE3-4E51-8897-99C352E2D81D}" srcOrd="2" destOrd="0" presId="urn:microsoft.com/office/officeart/2005/8/layout/chevronAccent+Icon"/>
    <dgm:cxn modelId="{5C5FEB76-4833-428D-BFCB-81D9D6BF1FB0}" type="presParOf" srcId="{53A768AE-EEE3-4E51-8897-99C352E2D81D}" destId="{490C590D-953F-4501-841F-890ECDDA700A}" srcOrd="0" destOrd="0" presId="urn:microsoft.com/office/officeart/2005/8/layout/chevronAccent+Icon"/>
    <dgm:cxn modelId="{A4B4D86C-25EC-4BFD-818E-0F439CD510B7}" type="presParOf" srcId="{53A768AE-EEE3-4E51-8897-99C352E2D81D}" destId="{FC24E406-057C-4930-B162-B78497A808E2}" srcOrd="1" destOrd="0" presId="urn:microsoft.com/office/officeart/2005/8/layout/chevronAccent+Icon"/>
    <dgm:cxn modelId="{31094034-EF07-4EA1-BDA8-6ED6573AADB7}" type="presParOf" srcId="{EDDAAE4C-6C36-4592-BA67-3C3F4069CBFD}" destId="{983CB0B4-4E3A-43E8-AC44-F8C69EB07DEF}" srcOrd="3" destOrd="0" presId="urn:microsoft.com/office/officeart/2005/8/layout/chevronAccent+Icon"/>
    <dgm:cxn modelId="{C3DA7E93-B69F-41A3-9E88-38FCDD358114}" type="presParOf" srcId="{EDDAAE4C-6C36-4592-BA67-3C3F4069CBFD}" destId="{797D02B0-BD88-409A-8594-0601A187D43C}" srcOrd="4" destOrd="0" presId="urn:microsoft.com/office/officeart/2005/8/layout/chevronAccent+Icon"/>
    <dgm:cxn modelId="{8841661D-5F4B-4C9C-A41E-84901B2ACD42}" type="presParOf" srcId="{797D02B0-BD88-409A-8594-0601A187D43C}" destId="{F81BCD94-1B1F-47CF-A506-81A52B33FD22}" srcOrd="0" destOrd="0" presId="urn:microsoft.com/office/officeart/2005/8/layout/chevronAccent+Icon"/>
    <dgm:cxn modelId="{DA10D7DE-5214-46B6-948E-82360D3B0F84}" type="presParOf" srcId="{797D02B0-BD88-409A-8594-0601A187D43C}" destId="{46DC05E0-1481-4CD0-BCF9-8934A922D3C0}" srcOrd="1" destOrd="0" presId="urn:microsoft.com/office/officeart/2005/8/layout/chevronAccent+Icon"/>
    <dgm:cxn modelId="{AD50DFF0-86F0-4F94-8306-527755BC3BF7}" type="presParOf" srcId="{EDDAAE4C-6C36-4592-BA67-3C3F4069CBFD}" destId="{BE61BBA3-3F14-4AF1-9CA0-B1567D3BA971}" srcOrd="5" destOrd="0" presId="urn:microsoft.com/office/officeart/2005/8/layout/chevronAccent+Icon"/>
    <dgm:cxn modelId="{48A301A6-8709-4ED6-B1D9-594474E0B040}" type="presParOf" srcId="{EDDAAE4C-6C36-4592-BA67-3C3F4069CBFD}" destId="{9FEE50F3-A3D7-448D-96FF-24E5E7179B97}" srcOrd="6" destOrd="0" presId="urn:microsoft.com/office/officeart/2005/8/layout/chevronAccent+Icon"/>
    <dgm:cxn modelId="{2E509F11-E7D4-4520-99FE-4FE6632736A7}" type="presParOf" srcId="{9FEE50F3-A3D7-448D-96FF-24E5E7179B97}" destId="{37C9096D-03F5-42C8-ADCD-5AC207622500}" srcOrd="0" destOrd="0" presId="urn:microsoft.com/office/officeart/2005/8/layout/chevronAccent+Icon"/>
    <dgm:cxn modelId="{4AA15BBA-25FF-4B36-9FEC-7B6A01E9F934}" type="presParOf" srcId="{9FEE50F3-A3D7-448D-96FF-24E5E7179B97}" destId="{14CACD9D-104A-4021-9F5D-DBECCC568E38}" srcOrd="1" destOrd="0" presId="urn:microsoft.com/office/officeart/2005/8/layout/chevronAccent+Icon"/>
    <dgm:cxn modelId="{703909D7-46B0-48AD-AFEC-839B14A496B7}" type="presParOf" srcId="{EDDAAE4C-6C36-4592-BA67-3C3F4069CBFD}" destId="{3C4DA14B-E5A8-471E-ACEF-8682580B85BC}" srcOrd="7" destOrd="0" presId="urn:microsoft.com/office/officeart/2005/8/layout/chevronAccent+Icon"/>
    <dgm:cxn modelId="{F79F4000-95F9-49C9-8B95-9CD2F0EBF483}" type="presParOf" srcId="{EDDAAE4C-6C36-4592-BA67-3C3F4069CBFD}" destId="{CAB0ECCC-F4B2-4D11-A003-DFD7D0C417D4}" srcOrd="8" destOrd="0" presId="urn:microsoft.com/office/officeart/2005/8/layout/chevronAccent+Icon"/>
    <dgm:cxn modelId="{194BF5EA-5403-4F03-B633-7B6225239236}" type="presParOf" srcId="{CAB0ECCC-F4B2-4D11-A003-DFD7D0C417D4}" destId="{AFF3FCF5-AD5D-4A55-BFF1-F69B6442FC85}" srcOrd="0" destOrd="0" presId="urn:microsoft.com/office/officeart/2005/8/layout/chevronAccent+Icon"/>
    <dgm:cxn modelId="{07A0C892-5C79-404A-BCFA-7C25A9D4658A}" type="presParOf" srcId="{CAB0ECCC-F4B2-4D11-A003-DFD7D0C417D4}" destId="{DF868353-95A9-4BED-93A8-E0AA9EBE9891}" srcOrd="1" destOrd="0" presId="urn:microsoft.com/office/officeart/2005/8/layout/chevronAccent+Icon"/>
    <dgm:cxn modelId="{DF06B140-2971-4A50-9FF0-9E055E93135A}" type="presParOf" srcId="{EDDAAE4C-6C36-4592-BA67-3C3F4069CBFD}" destId="{206A316C-6F77-47DE-A8BC-68DFF933E905}" srcOrd="9" destOrd="0" presId="urn:microsoft.com/office/officeart/2005/8/layout/chevronAccent+Icon"/>
    <dgm:cxn modelId="{D4DAAEA3-AFB0-488F-A87A-3634CABECB21}" type="presParOf" srcId="{EDDAAE4C-6C36-4592-BA67-3C3F4069CBFD}" destId="{088A78C1-3D5B-4073-8985-3D0E90D3E359}" srcOrd="10" destOrd="0" presId="urn:microsoft.com/office/officeart/2005/8/layout/chevronAccent+Icon"/>
    <dgm:cxn modelId="{F019445E-F2D1-479C-82FB-AC67116A7968}" type="presParOf" srcId="{088A78C1-3D5B-4073-8985-3D0E90D3E359}" destId="{FBB952BC-2C8A-4E16-A418-9AB9D4B8743F}" srcOrd="0" destOrd="0" presId="urn:microsoft.com/office/officeart/2005/8/layout/chevronAccent+Icon"/>
    <dgm:cxn modelId="{6BF10E9C-D81B-44B7-B7CF-7D77ED4D8408}" type="presParOf" srcId="{088A78C1-3D5B-4073-8985-3D0E90D3E359}" destId="{F7C25136-DE66-441F-9C30-CF6BEF4DE95D}" srcOrd="1" destOrd="0" presId="urn:microsoft.com/office/officeart/2005/8/layout/chevronAccent+Icon"/>
    <dgm:cxn modelId="{36AEE9BD-5E84-4D23-B6C9-51BB05253994}" type="presParOf" srcId="{EDDAAE4C-6C36-4592-BA67-3C3F4069CBFD}" destId="{A8399338-1CBD-4BD2-A3D6-F08F72C2F3DC}" srcOrd="11" destOrd="0" presId="urn:microsoft.com/office/officeart/2005/8/layout/chevronAccent+Icon"/>
    <dgm:cxn modelId="{53FA78B3-85A5-4FA0-BA9E-5740D8FD2BAD}" type="presParOf" srcId="{EDDAAE4C-6C36-4592-BA67-3C3F4069CBFD}" destId="{AAB4DE6B-9F6E-44C3-BBDB-6980DFDE3E85}" srcOrd="12" destOrd="0" presId="urn:microsoft.com/office/officeart/2005/8/layout/chevronAccent+Icon"/>
    <dgm:cxn modelId="{9D9938B4-5D1D-4631-80FB-D57B93B8BF81}" type="presParOf" srcId="{AAB4DE6B-9F6E-44C3-BBDB-6980DFDE3E85}" destId="{FEBB006D-BDE4-4294-9C15-36FCE0511149}" srcOrd="0" destOrd="0" presId="urn:microsoft.com/office/officeart/2005/8/layout/chevronAccent+Icon"/>
    <dgm:cxn modelId="{8C80769C-2D59-42A6-9E8E-C1929A6A35E1}" type="presParOf" srcId="{AAB4DE6B-9F6E-44C3-BBDB-6980DFDE3E85}" destId="{D67E56A6-6DFD-4652-A3B2-6E24A081ABE7}" srcOrd="1" destOrd="0" presId="urn:microsoft.com/office/officeart/2005/8/layout/chevronAccent+Icon"/>
    <dgm:cxn modelId="{6780A377-6B25-4E0A-8F6B-D85F78D9D902}" type="presParOf" srcId="{EDDAAE4C-6C36-4592-BA67-3C3F4069CBFD}" destId="{7165E08C-690D-4F59-BA38-33F6E7ACCFF4}" srcOrd="13" destOrd="0" presId="urn:microsoft.com/office/officeart/2005/8/layout/chevronAccent+Icon"/>
    <dgm:cxn modelId="{B92332C5-0088-46FB-8758-98A0E28D5589}" type="presParOf" srcId="{EDDAAE4C-6C36-4592-BA67-3C3F4069CBFD}" destId="{109BF5BA-A653-47E8-AC73-86CDB82CDE8D}" srcOrd="14" destOrd="0" presId="urn:microsoft.com/office/officeart/2005/8/layout/chevronAccent+Icon"/>
    <dgm:cxn modelId="{C93BB102-8AFA-4B16-8A57-57108A210836}" type="presParOf" srcId="{109BF5BA-A653-47E8-AC73-86CDB82CDE8D}" destId="{778DF397-89B5-452B-A1A0-4B863BBDED01}" srcOrd="0" destOrd="0" presId="urn:microsoft.com/office/officeart/2005/8/layout/chevronAccent+Icon"/>
    <dgm:cxn modelId="{0DC60018-42D0-4E7F-BC32-693F4DDE9E5A}"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34C6798C-753E-45C0-842D-9C65A378518E}" type="presOf" srcId="{C5D5A5A0-3858-4E48-8C62-AA3B3CC473DE}" destId="{D67E56A6-6DFD-4652-A3B2-6E24A081ABE7}" srcOrd="0" destOrd="0" presId="urn:microsoft.com/office/officeart/2005/8/layout/chevronAccent+Icon"/>
    <dgm:cxn modelId="{5AB5D166-3F41-4B2E-A1B4-3E320B1A95FA}" type="presOf" srcId="{429EFD7F-F2F5-4224-9AE3-5CEF31F8BA15}" destId="{61ED9A9B-E1D4-49F5-A310-D18535FDA94F}" srcOrd="0" destOrd="0" presId="urn:microsoft.com/office/officeart/2005/8/layout/chevronAccent+Icon"/>
    <dgm:cxn modelId="{54C447A5-B10F-438A-99C6-EF70937061E3}" type="presOf" srcId="{2994CB36-BC3E-4194-8B8D-962D661FBBAE}" destId="{46DC05E0-1481-4CD0-BCF9-8934A922D3C0}"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886A177B-0A0C-4609-9E83-86E22EFD6D31}" type="presOf" srcId="{A5320863-AD2D-47C8-A569-629FE78BDACE}" destId="{14CACD9D-104A-4021-9F5D-DBECCC568E38}" srcOrd="0" destOrd="0" presId="urn:microsoft.com/office/officeart/2005/8/layout/chevronAccent+Icon"/>
    <dgm:cxn modelId="{146A5358-7838-4087-8F26-5E8DD8D32387}" type="presOf" srcId="{8F04088C-069B-4D3E-BA1F-80E366905407}" destId="{DF868353-95A9-4BED-93A8-E0AA9EBE9891}" srcOrd="0" destOrd="0" presId="urn:microsoft.com/office/officeart/2005/8/layout/chevronAccent+Icon"/>
    <dgm:cxn modelId="{9167460B-222A-4C09-BD15-C1CA920DBAD9}" type="presOf" srcId="{7649E277-3247-41EC-BF0A-249051B08BD7}" destId="{EDDAAE4C-6C36-4592-BA67-3C3F4069CBFD}"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FD6F02D9-6187-428B-BFE2-98BBCF1CCB0B}" type="presOf" srcId="{CD32EAC9-FC1E-4C8E-A60C-6260CCDD5E82}" destId="{F7C25136-DE66-441F-9C30-CF6BEF4DE95D}"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5A548AE9-852C-44E6-AE40-F1D5D7A614B7}" type="presOf" srcId="{18ABDA7F-C912-45FB-A3A1-B691FC4B4B07}" destId="{FC24E406-057C-4930-B162-B78497A808E2}" srcOrd="0" destOrd="0" presId="urn:microsoft.com/office/officeart/2005/8/layout/chevronAccent+Icon"/>
    <dgm:cxn modelId="{EA612DAE-156A-41F6-8EAC-E7B978AA9F89}" type="presOf" srcId="{BEB67112-FD90-4B10-A974-8CCED284E13D}" destId="{E638D0A7-BCA1-47B7-8184-8FAB699BC4A0}" srcOrd="0" destOrd="0" presId="urn:microsoft.com/office/officeart/2005/8/layout/chevronAccent+Icon"/>
    <dgm:cxn modelId="{1628E7BE-DCF7-4AE6-9808-0D6A5691EDA7}" type="presParOf" srcId="{EDDAAE4C-6C36-4592-BA67-3C3F4069CBFD}" destId="{6DACC3EF-D795-4B84-90D4-92CE125F2AE1}" srcOrd="0" destOrd="0" presId="urn:microsoft.com/office/officeart/2005/8/layout/chevronAccent+Icon"/>
    <dgm:cxn modelId="{7200B469-99B2-47EE-9399-AA33C1992510}" type="presParOf" srcId="{6DACC3EF-D795-4B84-90D4-92CE125F2AE1}" destId="{9C50F7F3-2C1C-4383-BD9D-F101443C1AFA}" srcOrd="0" destOrd="0" presId="urn:microsoft.com/office/officeart/2005/8/layout/chevronAccent+Icon"/>
    <dgm:cxn modelId="{66AAD3C1-F987-437A-8B4B-9786BF9B6940}" type="presParOf" srcId="{6DACC3EF-D795-4B84-90D4-92CE125F2AE1}" destId="{61ED9A9B-E1D4-49F5-A310-D18535FDA94F}" srcOrd="1" destOrd="0" presId="urn:microsoft.com/office/officeart/2005/8/layout/chevronAccent+Icon"/>
    <dgm:cxn modelId="{5123A143-4364-4628-9DBC-9C61930497B9}" type="presParOf" srcId="{EDDAAE4C-6C36-4592-BA67-3C3F4069CBFD}" destId="{248FF1A0-FA3E-4227-8F15-366E3EDA2FAA}" srcOrd="1" destOrd="0" presId="urn:microsoft.com/office/officeart/2005/8/layout/chevronAccent+Icon"/>
    <dgm:cxn modelId="{75FECF42-190C-43CB-BEF7-CB95DA3B48BF}" type="presParOf" srcId="{EDDAAE4C-6C36-4592-BA67-3C3F4069CBFD}" destId="{53A768AE-EEE3-4E51-8897-99C352E2D81D}" srcOrd="2" destOrd="0" presId="urn:microsoft.com/office/officeart/2005/8/layout/chevronAccent+Icon"/>
    <dgm:cxn modelId="{7F0DA7FE-BE24-4D07-9A1D-59ACF581522F}" type="presParOf" srcId="{53A768AE-EEE3-4E51-8897-99C352E2D81D}" destId="{490C590D-953F-4501-841F-890ECDDA700A}" srcOrd="0" destOrd="0" presId="urn:microsoft.com/office/officeart/2005/8/layout/chevronAccent+Icon"/>
    <dgm:cxn modelId="{D3884CFC-A0F9-47FF-8345-30A776B2E93A}" type="presParOf" srcId="{53A768AE-EEE3-4E51-8897-99C352E2D81D}" destId="{FC24E406-057C-4930-B162-B78497A808E2}" srcOrd="1" destOrd="0" presId="urn:microsoft.com/office/officeart/2005/8/layout/chevronAccent+Icon"/>
    <dgm:cxn modelId="{C551CD98-4BD6-43FD-A5F2-E982D781BD5C}" type="presParOf" srcId="{EDDAAE4C-6C36-4592-BA67-3C3F4069CBFD}" destId="{983CB0B4-4E3A-43E8-AC44-F8C69EB07DEF}" srcOrd="3" destOrd="0" presId="urn:microsoft.com/office/officeart/2005/8/layout/chevronAccent+Icon"/>
    <dgm:cxn modelId="{12100FB3-9216-489F-8F70-3A20CE40EB67}" type="presParOf" srcId="{EDDAAE4C-6C36-4592-BA67-3C3F4069CBFD}" destId="{797D02B0-BD88-409A-8594-0601A187D43C}" srcOrd="4" destOrd="0" presId="urn:microsoft.com/office/officeart/2005/8/layout/chevronAccent+Icon"/>
    <dgm:cxn modelId="{7A4D18E6-35CA-4BDB-83E9-4F1F56D20ED1}" type="presParOf" srcId="{797D02B0-BD88-409A-8594-0601A187D43C}" destId="{F81BCD94-1B1F-47CF-A506-81A52B33FD22}" srcOrd="0" destOrd="0" presId="urn:microsoft.com/office/officeart/2005/8/layout/chevronAccent+Icon"/>
    <dgm:cxn modelId="{1F551193-E4F7-469B-AB6B-75C35A209E2B}" type="presParOf" srcId="{797D02B0-BD88-409A-8594-0601A187D43C}" destId="{46DC05E0-1481-4CD0-BCF9-8934A922D3C0}" srcOrd="1" destOrd="0" presId="urn:microsoft.com/office/officeart/2005/8/layout/chevronAccent+Icon"/>
    <dgm:cxn modelId="{501E4116-0DA1-41D1-8474-72BC38D3D86C}" type="presParOf" srcId="{EDDAAE4C-6C36-4592-BA67-3C3F4069CBFD}" destId="{BE61BBA3-3F14-4AF1-9CA0-B1567D3BA971}" srcOrd="5" destOrd="0" presId="urn:microsoft.com/office/officeart/2005/8/layout/chevronAccent+Icon"/>
    <dgm:cxn modelId="{DC505DF8-044B-4407-88B9-C5A20EE277A7}" type="presParOf" srcId="{EDDAAE4C-6C36-4592-BA67-3C3F4069CBFD}" destId="{9FEE50F3-A3D7-448D-96FF-24E5E7179B97}" srcOrd="6" destOrd="0" presId="urn:microsoft.com/office/officeart/2005/8/layout/chevronAccent+Icon"/>
    <dgm:cxn modelId="{8B09EBF3-66A6-4B67-B04E-92C77FC97B35}" type="presParOf" srcId="{9FEE50F3-A3D7-448D-96FF-24E5E7179B97}" destId="{37C9096D-03F5-42C8-ADCD-5AC207622500}" srcOrd="0" destOrd="0" presId="urn:microsoft.com/office/officeart/2005/8/layout/chevronAccent+Icon"/>
    <dgm:cxn modelId="{259836EA-1DC3-4613-A925-8208D401FB72}" type="presParOf" srcId="{9FEE50F3-A3D7-448D-96FF-24E5E7179B97}" destId="{14CACD9D-104A-4021-9F5D-DBECCC568E38}" srcOrd="1" destOrd="0" presId="urn:microsoft.com/office/officeart/2005/8/layout/chevronAccent+Icon"/>
    <dgm:cxn modelId="{422A3D43-52FE-42CD-9205-FDA469BE1E88}" type="presParOf" srcId="{EDDAAE4C-6C36-4592-BA67-3C3F4069CBFD}" destId="{3C4DA14B-E5A8-471E-ACEF-8682580B85BC}" srcOrd="7" destOrd="0" presId="urn:microsoft.com/office/officeart/2005/8/layout/chevronAccent+Icon"/>
    <dgm:cxn modelId="{F38424ED-0B4E-4A32-B99D-612BD3D9DA15}" type="presParOf" srcId="{EDDAAE4C-6C36-4592-BA67-3C3F4069CBFD}" destId="{CAB0ECCC-F4B2-4D11-A003-DFD7D0C417D4}" srcOrd="8" destOrd="0" presId="urn:microsoft.com/office/officeart/2005/8/layout/chevronAccent+Icon"/>
    <dgm:cxn modelId="{EBEA6D58-8B4B-4BCA-AB9A-19D4E4972872}" type="presParOf" srcId="{CAB0ECCC-F4B2-4D11-A003-DFD7D0C417D4}" destId="{AFF3FCF5-AD5D-4A55-BFF1-F69B6442FC85}" srcOrd="0" destOrd="0" presId="urn:microsoft.com/office/officeart/2005/8/layout/chevronAccent+Icon"/>
    <dgm:cxn modelId="{747F9C3F-F309-45EB-AC8F-6195C80A8606}" type="presParOf" srcId="{CAB0ECCC-F4B2-4D11-A003-DFD7D0C417D4}" destId="{DF868353-95A9-4BED-93A8-E0AA9EBE9891}" srcOrd="1" destOrd="0" presId="urn:microsoft.com/office/officeart/2005/8/layout/chevronAccent+Icon"/>
    <dgm:cxn modelId="{3F21AF24-FF53-4F05-BD8C-15F07D275932}" type="presParOf" srcId="{EDDAAE4C-6C36-4592-BA67-3C3F4069CBFD}" destId="{206A316C-6F77-47DE-A8BC-68DFF933E905}" srcOrd="9" destOrd="0" presId="urn:microsoft.com/office/officeart/2005/8/layout/chevronAccent+Icon"/>
    <dgm:cxn modelId="{4D3E01CD-0782-4428-84A6-3456782BC15E}" type="presParOf" srcId="{EDDAAE4C-6C36-4592-BA67-3C3F4069CBFD}" destId="{088A78C1-3D5B-4073-8985-3D0E90D3E359}" srcOrd="10" destOrd="0" presId="urn:microsoft.com/office/officeart/2005/8/layout/chevronAccent+Icon"/>
    <dgm:cxn modelId="{C3A1F6F8-A8F6-49C6-A3C9-CACA03E24D4B}" type="presParOf" srcId="{088A78C1-3D5B-4073-8985-3D0E90D3E359}" destId="{FBB952BC-2C8A-4E16-A418-9AB9D4B8743F}" srcOrd="0" destOrd="0" presId="urn:microsoft.com/office/officeart/2005/8/layout/chevronAccent+Icon"/>
    <dgm:cxn modelId="{D8736724-7987-4829-A73B-49601F7D9F10}" type="presParOf" srcId="{088A78C1-3D5B-4073-8985-3D0E90D3E359}" destId="{F7C25136-DE66-441F-9C30-CF6BEF4DE95D}" srcOrd="1" destOrd="0" presId="urn:microsoft.com/office/officeart/2005/8/layout/chevronAccent+Icon"/>
    <dgm:cxn modelId="{861E1786-2A02-47F2-A231-42536B821E3B}" type="presParOf" srcId="{EDDAAE4C-6C36-4592-BA67-3C3F4069CBFD}" destId="{A8399338-1CBD-4BD2-A3D6-F08F72C2F3DC}" srcOrd="11" destOrd="0" presId="urn:microsoft.com/office/officeart/2005/8/layout/chevronAccent+Icon"/>
    <dgm:cxn modelId="{1D4E2769-BEDA-4421-AB04-CA54337B627D}" type="presParOf" srcId="{EDDAAE4C-6C36-4592-BA67-3C3F4069CBFD}" destId="{AAB4DE6B-9F6E-44C3-BBDB-6980DFDE3E85}" srcOrd="12" destOrd="0" presId="urn:microsoft.com/office/officeart/2005/8/layout/chevronAccent+Icon"/>
    <dgm:cxn modelId="{94666AC5-3577-42EA-83F7-26E0D9C9E760}" type="presParOf" srcId="{AAB4DE6B-9F6E-44C3-BBDB-6980DFDE3E85}" destId="{FEBB006D-BDE4-4294-9C15-36FCE0511149}" srcOrd="0" destOrd="0" presId="urn:microsoft.com/office/officeart/2005/8/layout/chevronAccent+Icon"/>
    <dgm:cxn modelId="{D72F5824-B851-4765-B943-0B58070F8C3F}" type="presParOf" srcId="{AAB4DE6B-9F6E-44C3-BBDB-6980DFDE3E85}" destId="{D67E56A6-6DFD-4652-A3B2-6E24A081ABE7}" srcOrd="1" destOrd="0" presId="urn:microsoft.com/office/officeart/2005/8/layout/chevronAccent+Icon"/>
    <dgm:cxn modelId="{96A66F56-8BC9-452C-904A-0A24FC0A31D0}" type="presParOf" srcId="{EDDAAE4C-6C36-4592-BA67-3C3F4069CBFD}" destId="{7165E08C-690D-4F59-BA38-33F6E7ACCFF4}" srcOrd="13" destOrd="0" presId="urn:microsoft.com/office/officeart/2005/8/layout/chevronAccent+Icon"/>
    <dgm:cxn modelId="{5D316CEA-E6D2-4308-AB91-DF7BE804AB84}" type="presParOf" srcId="{EDDAAE4C-6C36-4592-BA67-3C3F4069CBFD}" destId="{109BF5BA-A653-47E8-AC73-86CDB82CDE8D}" srcOrd="14" destOrd="0" presId="urn:microsoft.com/office/officeart/2005/8/layout/chevronAccent+Icon"/>
    <dgm:cxn modelId="{5C889AEF-EB3C-420A-80C4-F76C60410386}" type="presParOf" srcId="{109BF5BA-A653-47E8-AC73-86CDB82CDE8D}" destId="{778DF397-89B5-452B-A1A0-4B863BBDED01}" srcOrd="0" destOrd="0" presId="urn:microsoft.com/office/officeart/2005/8/layout/chevronAccent+Icon"/>
    <dgm:cxn modelId="{F7CEC42B-FFDB-41CE-9584-E89C8E0AA80B}"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B4D2DCCA-91FD-41BA-BB31-5F882862E709}" srcId="{7649E277-3247-41EC-BF0A-249051B08BD7}" destId="{429EFD7F-F2F5-4224-9AE3-5CEF31F8BA15}" srcOrd="0" destOrd="0" parTransId="{0C5614E3-67BC-4684-93FC-4254B276AA7E}" sibTransId="{1E30E7E4-EB41-40BF-A96A-46AC75FCEB08}"/>
    <dgm:cxn modelId="{D235FFC5-7C5E-4DA5-B72C-55A293BDC92A}" type="presOf" srcId="{18ABDA7F-C912-45FB-A3A1-B691FC4B4B07}" destId="{FC24E406-057C-4930-B162-B78497A808E2}" srcOrd="0" destOrd="0" presId="urn:microsoft.com/office/officeart/2005/8/layout/chevronAccent+Icon"/>
    <dgm:cxn modelId="{FD56761A-9EC9-4A6E-A8D2-6EBB1306114E}" type="presOf" srcId="{CD32EAC9-FC1E-4C8E-A60C-6260CCDD5E82}" destId="{F7C25136-DE66-441F-9C30-CF6BEF4DE95D}" srcOrd="0" destOrd="0" presId="urn:microsoft.com/office/officeart/2005/8/layout/chevronAccent+Icon"/>
    <dgm:cxn modelId="{3FE97F8B-2A7D-4CF9-B545-095C7419618E}" type="presOf" srcId="{7649E277-3247-41EC-BF0A-249051B08BD7}" destId="{EDDAAE4C-6C36-4592-BA67-3C3F4069CBFD}" srcOrd="0" destOrd="0" presId="urn:microsoft.com/office/officeart/2005/8/layout/chevronAccent+Icon"/>
    <dgm:cxn modelId="{FA6B94CA-74B5-48B6-8881-B72D9D9E7596}" type="presOf" srcId="{A5320863-AD2D-47C8-A569-629FE78BDACE}" destId="{14CACD9D-104A-4021-9F5D-DBECCC568E38}" srcOrd="0" destOrd="0" presId="urn:microsoft.com/office/officeart/2005/8/layout/chevronAccent+Icon"/>
    <dgm:cxn modelId="{0EA96714-FAD8-48A6-B6A5-7B5A67A71F1E}" srcId="{7649E277-3247-41EC-BF0A-249051B08BD7}" destId="{BEB67112-FD90-4B10-A974-8CCED284E13D}" srcOrd="7" destOrd="0" parTransId="{DB05A181-39F7-4218-9F5F-8B90999E4036}" sibTransId="{12E082DC-1E69-4FC1-BDFC-6EB12D442C7C}"/>
    <dgm:cxn modelId="{511ED041-56C0-4219-BA05-8AA2E365A183}" type="presOf" srcId="{8F04088C-069B-4D3E-BA1F-80E366905407}" destId="{DF868353-95A9-4BED-93A8-E0AA9EBE9891}" srcOrd="0" destOrd="0" presId="urn:microsoft.com/office/officeart/2005/8/layout/chevronAccent+Icon"/>
    <dgm:cxn modelId="{01DA62D3-7D8C-4BBE-A9A8-2BEF0A77213D}" type="presOf" srcId="{429EFD7F-F2F5-4224-9AE3-5CEF31F8BA15}" destId="{61ED9A9B-E1D4-49F5-A310-D18535FDA94F}" srcOrd="0" destOrd="0" presId="urn:microsoft.com/office/officeart/2005/8/layout/chevronAccent+Icon"/>
    <dgm:cxn modelId="{A5046DAD-954A-4123-9EDA-BE2F4F4D72C2}" srcId="{7649E277-3247-41EC-BF0A-249051B08BD7}" destId="{8F04088C-069B-4D3E-BA1F-80E366905407}" srcOrd="4" destOrd="0" parTransId="{697276E1-6E9A-49EB-BF0C-74F19D2F4CC6}" sibTransId="{C1B4513B-8B56-4240-9EBA-EF4D91F2390F}"/>
    <dgm:cxn modelId="{78611BD1-5B84-4639-BC87-9CDE0060C8D1}" srcId="{7649E277-3247-41EC-BF0A-249051B08BD7}" destId="{2994CB36-BC3E-4194-8B8D-962D661FBBAE}" srcOrd="2" destOrd="0" parTransId="{F7773F06-B9B0-419B-9EE5-112568A98747}" sibTransId="{9A965C01-BAF7-43A7-92E7-D02219F28C98}"/>
    <dgm:cxn modelId="{ACF0AF49-AF98-48DB-9284-4B742F971061}" type="presOf" srcId="{C5D5A5A0-3858-4E48-8C62-AA3B3CC473DE}" destId="{D67E56A6-6DFD-4652-A3B2-6E24A081ABE7}"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5ED39B4E-E70E-4215-A865-4CCE2206A17D}" type="presOf" srcId="{2994CB36-BC3E-4194-8B8D-962D661FBBAE}" destId="{46DC05E0-1481-4CD0-BCF9-8934A922D3C0}" srcOrd="0" destOrd="0" presId="urn:microsoft.com/office/officeart/2005/8/layout/chevronAccent+Icon"/>
    <dgm:cxn modelId="{74AD4421-1B39-4F03-97A9-676411324B07}" type="presOf" srcId="{BEB67112-FD90-4B10-A974-8CCED284E13D}" destId="{E638D0A7-BCA1-47B7-8184-8FAB699BC4A0}" srcOrd="0" destOrd="0" presId="urn:microsoft.com/office/officeart/2005/8/layout/chevronAccent+Icon"/>
    <dgm:cxn modelId="{21E29E6E-F930-41AC-85A3-26901195EEDB}" srcId="{7649E277-3247-41EC-BF0A-249051B08BD7}" destId="{18ABDA7F-C912-45FB-A3A1-B691FC4B4B07}" srcOrd="1" destOrd="0" parTransId="{8334AACC-ECD2-4552-92F2-209070490E11}" sibTransId="{366FB438-6AA9-46D6-8505-A2C01CDD250F}"/>
    <dgm:cxn modelId="{0FFFDFC1-8659-49DE-9D74-26BA0172C8E7}" srcId="{7649E277-3247-41EC-BF0A-249051B08BD7}" destId="{C5D5A5A0-3858-4E48-8C62-AA3B3CC473DE}" srcOrd="6" destOrd="0" parTransId="{B995E947-8342-4D2B-BB26-3140875C40E7}" sibTransId="{81824411-26FF-435F-B927-E643152E9223}"/>
    <dgm:cxn modelId="{36C64EDC-A168-404E-8439-4F4DA75FB4E4}" srcId="{7649E277-3247-41EC-BF0A-249051B08BD7}" destId="{A5320863-AD2D-47C8-A569-629FE78BDACE}" srcOrd="3" destOrd="0" parTransId="{D0E9209A-6292-4D7D-9461-9007EAAEF62A}" sibTransId="{DF02C542-0687-4B14-B385-D33E1CA5E382}"/>
    <dgm:cxn modelId="{4B4FE6CF-3E35-40C1-B8F8-F29A1F54DD21}" type="presParOf" srcId="{EDDAAE4C-6C36-4592-BA67-3C3F4069CBFD}" destId="{6DACC3EF-D795-4B84-90D4-92CE125F2AE1}" srcOrd="0" destOrd="0" presId="urn:microsoft.com/office/officeart/2005/8/layout/chevronAccent+Icon"/>
    <dgm:cxn modelId="{156EC0A9-B099-445C-AE45-30DA2236CE4A}" type="presParOf" srcId="{6DACC3EF-D795-4B84-90D4-92CE125F2AE1}" destId="{9C50F7F3-2C1C-4383-BD9D-F101443C1AFA}" srcOrd="0" destOrd="0" presId="urn:microsoft.com/office/officeart/2005/8/layout/chevronAccent+Icon"/>
    <dgm:cxn modelId="{5ED63458-E595-4875-A6BE-1F822233A0FF}" type="presParOf" srcId="{6DACC3EF-D795-4B84-90D4-92CE125F2AE1}" destId="{61ED9A9B-E1D4-49F5-A310-D18535FDA94F}" srcOrd="1" destOrd="0" presId="urn:microsoft.com/office/officeart/2005/8/layout/chevronAccent+Icon"/>
    <dgm:cxn modelId="{DBDCB09F-4BD0-4A96-A045-49249AB7DFE7}" type="presParOf" srcId="{EDDAAE4C-6C36-4592-BA67-3C3F4069CBFD}" destId="{248FF1A0-FA3E-4227-8F15-366E3EDA2FAA}" srcOrd="1" destOrd="0" presId="urn:microsoft.com/office/officeart/2005/8/layout/chevronAccent+Icon"/>
    <dgm:cxn modelId="{D208330D-72BD-4368-8943-39AA9C02BD6B}" type="presParOf" srcId="{EDDAAE4C-6C36-4592-BA67-3C3F4069CBFD}" destId="{53A768AE-EEE3-4E51-8897-99C352E2D81D}" srcOrd="2" destOrd="0" presId="urn:microsoft.com/office/officeart/2005/8/layout/chevronAccent+Icon"/>
    <dgm:cxn modelId="{AE7F243E-9827-4F6F-858D-A4F26A79BAD6}" type="presParOf" srcId="{53A768AE-EEE3-4E51-8897-99C352E2D81D}" destId="{490C590D-953F-4501-841F-890ECDDA700A}" srcOrd="0" destOrd="0" presId="urn:microsoft.com/office/officeart/2005/8/layout/chevronAccent+Icon"/>
    <dgm:cxn modelId="{CE8DA695-F916-48B4-AC03-82B6CB2A8759}" type="presParOf" srcId="{53A768AE-EEE3-4E51-8897-99C352E2D81D}" destId="{FC24E406-057C-4930-B162-B78497A808E2}" srcOrd="1" destOrd="0" presId="urn:microsoft.com/office/officeart/2005/8/layout/chevronAccent+Icon"/>
    <dgm:cxn modelId="{1856859F-B927-43AE-ADF8-14B85FBC3BC6}" type="presParOf" srcId="{EDDAAE4C-6C36-4592-BA67-3C3F4069CBFD}" destId="{983CB0B4-4E3A-43E8-AC44-F8C69EB07DEF}" srcOrd="3" destOrd="0" presId="urn:microsoft.com/office/officeart/2005/8/layout/chevronAccent+Icon"/>
    <dgm:cxn modelId="{3857CE79-F864-404F-8690-35007DDBB588}" type="presParOf" srcId="{EDDAAE4C-6C36-4592-BA67-3C3F4069CBFD}" destId="{797D02B0-BD88-409A-8594-0601A187D43C}" srcOrd="4" destOrd="0" presId="urn:microsoft.com/office/officeart/2005/8/layout/chevronAccent+Icon"/>
    <dgm:cxn modelId="{FD64C89A-82B1-4568-9EB4-9E89AFD30E16}" type="presParOf" srcId="{797D02B0-BD88-409A-8594-0601A187D43C}" destId="{F81BCD94-1B1F-47CF-A506-81A52B33FD22}" srcOrd="0" destOrd="0" presId="urn:microsoft.com/office/officeart/2005/8/layout/chevronAccent+Icon"/>
    <dgm:cxn modelId="{FD59FB1E-A719-4185-B983-0C5AA1D2369E}" type="presParOf" srcId="{797D02B0-BD88-409A-8594-0601A187D43C}" destId="{46DC05E0-1481-4CD0-BCF9-8934A922D3C0}" srcOrd="1" destOrd="0" presId="urn:microsoft.com/office/officeart/2005/8/layout/chevronAccent+Icon"/>
    <dgm:cxn modelId="{073C9DD6-73F3-49AA-91BA-4F1172B385DA}" type="presParOf" srcId="{EDDAAE4C-6C36-4592-BA67-3C3F4069CBFD}" destId="{BE61BBA3-3F14-4AF1-9CA0-B1567D3BA971}" srcOrd="5" destOrd="0" presId="urn:microsoft.com/office/officeart/2005/8/layout/chevronAccent+Icon"/>
    <dgm:cxn modelId="{7DD1487B-B3B9-4CCB-914D-3577046EB02B}" type="presParOf" srcId="{EDDAAE4C-6C36-4592-BA67-3C3F4069CBFD}" destId="{9FEE50F3-A3D7-448D-96FF-24E5E7179B97}" srcOrd="6" destOrd="0" presId="urn:microsoft.com/office/officeart/2005/8/layout/chevronAccent+Icon"/>
    <dgm:cxn modelId="{86281BED-7668-45E5-8A04-F83DD8FEB4AB}" type="presParOf" srcId="{9FEE50F3-A3D7-448D-96FF-24E5E7179B97}" destId="{37C9096D-03F5-42C8-ADCD-5AC207622500}" srcOrd="0" destOrd="0" presId="urn:microsoft.com/office/officeart/2005/8/layout/chevronAccent+Icon"/>
    <dgm:cxn modelId="{7F535F75-273D-46B0-8A3A-B7D0F739C6B8}" type="presParOf" srcId="{9FEE50F3-A3D7-448D-96FF-24E5E7179B97}" destId="{14CACD9D-104A-4021-9F5D-DBECCC568E38}" srcOrd="1" destOrd="0" presId="urn:microsoft.com/office/officeart/2005/8/layout/chevronAccent+Icon"/>
    <dgm:cxn modelId="{A5D6D796-E9D2-4884-9387-80F1296E1FBF}" type="presParOf" srcId="{EDDAAE4C-6C36-4592-BA67-3C3F4069CBFD}" destId="{3C4DA14B-E5A8-471E-ACEF-8682580B85BC}" srcOrd="7" destOrd="0" presId="urn:microsoft.com/office/officeart/2005/8/layout/chevronAccent+Icon"/>
    <dgm:cxn modelId="{7E6E411F-380E-46FF-B098-C1913C04DC58}" type="presParOf" srcId="{EDDAAE4C-6C36-4592-BA67-3C3F4069CBFD}" destId="{CAB0ECCC-F4B2-4D11-A003-DFD7D0C417D4}" srcOrd="8" destOrd="0" presId="urn:microsoft.com/office/officeart/2005/8/layout/chevronAccent+Icon"/>
    <dgm:cxn modelId="{0BAECFF8-E639-4D33-8D08-35B6994CF466}" type="presParOf" srcId="{CAB0ECCC-F4B2-4D11-A003-DFD7D0C417D4}" destId="{AFF3FCF5-AD5D-4A55-BFF1-F69B6442FC85}" srcOrd="0" destOrd="0" presId="urn:microsoft.com/office/officeart/2005/8/layout/chevronAccent+Icon"/>
    <dgm:cxn modelId="{C0243F2F-BF03-4CB4-AD57-E72B8D8CC02D}" type="presParOf" srcId="{CAB0ECCC-F4B2-4D11-A003-DFD7D0C417D4}" destId="{DF868353-95A9-4BED-93A8-E0AA9EBE9891}" srcOrd="1" destOrd="0" presId="urn:microsoft.com/office/officeart/2005/8/layout/chevronAccent+Icon"/>
    <dgm:cxn modelId="{8E0274B3-B239-44BF-A3A7-256F6BA27518}" type="presParOf" srcId="{EDDAAE4C-6C36-4592-BA67-3C3F4069CBFD}" destId="{206A316C-6F77-47DE-A8BC-68DFF933E905}" srcOrd="9" destOrd="0" presId="urn:microsoft.com/office/officeart/2005/8/layout/chevronAccent+Icon"/>
    <dgm:cxn modelId="{4C3337D4-28E2-4E83-8ECD-B2DBBA05E1DF}" type="presParOf" srcId="{EDDAAE4C-6C36-4592-BA67-3C3F4069CBFD}" destId="{088A78C1-3D5B-4073-8985-3D0E90D3E359}" srcOrd="10" destOrd="0" presId="urn:microsoft.com/office/officeart/2005/8/layout/chevronAccent+Icon"/>
    <dgm:cxn modelId="{F3F5E19C-3B1C-48BC-9D29-18B1EE13D400}" type="presParOf" srcId="{088A78C1-3D5B-4073-8985-3D0E90D3E359}" destId="{FBB952BC-2C8A-4E16-A418-9AB9D4B8743F}" srcOrd="0" destOrd="0" presId="urn:microsoft.com/office/officeart/2005/8/layout/chevronAccent+Icon"/>
    <dgm:cxn modelId="{5ED32540-A355-49B5-83EB-D9C21EFAA6E6}" type="presParOf" srcId="{088A78C1-3D5B-4073-8985-3D0E90D3E359}" destId="{F7C25136-DE66-441F-9C30-CF6BEF4DE95D}" srcOrd="1" destOrd="0" presId="urn:microsoft.com/office/officeart/2005/8/layout/chevronAccent+Icon"/>
    <dgm:cxn modelId="{8476B557-0E4E-43DF-8BCD-2BF0F130A342}" type="presParOf" srcId="{EDDAAE4C-6C36-4592-BA67-3C3F4069CBFD}" destId="{A8399338-1CBD-4BD2-A3D6-F08F72C2F3DC}" srcOrd="11" destOrd="0" presId="urn:microsoft.com/office/officeart/2005/8/layout/chevronAccent+Icon"/>
    <dgm:cxn modelId="{B23FE09F-2D4A-491A-B9FC-96B9E0420888}" type="presParOf" srcId="{EDDAAE4C-6C36-4592-BA67-3C3F4069CBFD}" destId="{AAB4DE6B-9F6E-44C3-BBDB-6980DFDE3E85}" srcOrd="12" destOrd="0" presId="urn:microsoft.com/office/officeart/2005/8/layout/chevronAccent+Icon"/>
    <dgm:cxn modelId="{08273B99-F5F2-4756-A86B-1DA308A503CF}" type="presParOf" srcId="{AAB4DE6B-9F6E-44C3-BBDB-6980DFDE3E85}" destId="{FEBB006D-BDE4-4294-9C15-36FCE0511149}" srcOrd="0" destOrd="0" presId="urn:microsoft.com/office/officeart/2005/8/layout/chevronAccent+Icon"/>
    <dgm:cxn modelId="{90713FE9-ACF4-4D69-95F5-642465708A90}" type="presParOf" srcId="{AAB4DE6B-9F6E-44C3-BBDB-6980DFDE3E85}" destId="{D67E56A6-6DFD-4652-A3B2-6E24A081ABE7}" srcOrd="1" destOrd="0" presId="urn:microsoft.com/office/officeart/2005/8/layout/chevronAccent+Icon"/>
    <dgm:cxn modelId="{82528C09-6B37-4DD5-8036-3A7D6EF3E3AC}" type="presParOf" srcId="{EDDAAE4C-6C36-4592-BA67-3C3F4069CBFD}" destId="{7165E08C-690D-4F59-BA38-33F6E7ACCFF4}" srcOrd="13" destOrd="0" presId="urn:microsoft.com/office/officeart/2005/8/layout/chevronAccent+Icon"/>
    <dgm:cxn modelId="{3FBD86F2-C0FB-4FD9-8E49-0D28DE9FEABD}" type="presParOf" srcId="{EDDAAE4C-6C36-4592-BA67-3C3F4069CBFD}" destId="{109BF5BA-A653-47E8-AC73-86CDB82CDE8D}" srcOrd="14" destOrd="0" presId="urn:microsoft.com/office/officeart/2005/8/layout/chevronAccent+Icon"/>
    <dgm:cxn modelId="{623C3A86-7DB6-4F1D-818C-0507D6081323}" type="presParOf" srcId="{109BF5BA-A653-47E8-AC73-86CDB82CDE8D}" destId="{778DF397-89B5-452B-A1A0-4B863BBDED01}" srcOrd="0" destOrd="0" presId="urn:microsoft.com/office/officeart/2005/8/layout/chevronAccent+Icon"/>
    <dgm:cxn modelId="{AAEB0356-4852-48D9-8B1B-FB23A2CBF43D}"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8070B4-70E0-452C-96A9-88423653D189}" type="doc">
      <dgm:prSet loTypeId="urn:microsoft.com/office/officeart/2005/8/layout/pyramid1" loCatId="pyramid" qsTypeId="urn:microsoft.com/office/officeart/2005/8/quickstyle/simple1" qsCatId="simple" csTypeId="urn:microsoft.com/office/officeart/2005/8/colors/colorful3" csCatId="colorful" phldr="1"/>
      <dgm:spPr/>
    </dgm:pt>
    <dgm:pt modelId="{A2F39012-2F76-475E-9E16-EB33FB6CE080}">
      <dgm:prSet custT="1"/>
      <dgm:spPr>
        <a:xfrm>
          <a:off x="0" y="6006667"/>
          <a:ext cx="9145016" cy="546060"/>
        </a:xfr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Hardware management</a:t>
          </a:r>
          <a:endParaRPr lang="en-GB" sz="2800" b="1" dirty="0">
            <a:solidFill>
              <a:sysClr val="windowText" lastClr="000000">
                <a:hueOff val="0"/>
                <a:satOff val="0"/>
                <a:lumOff val="0"/>
                <a:alphaOff val="0"/>
              </a:sysClr>
            </a:solidFill>
            <a:latin typeface="Calibri"/>
            <a:ea typeface="+mn-ea"/>
            <a:cs typeface="+mn-cs"/>
          </a:endParaRPr>
        </a:p>
      </dgm:t>
    </dgm:pt>
    <dgm:pt modelId="{6012F23F-4C1F-4F5B-90FE-C5DD3B811450}" type="parTrans" cxnId="{19F35CD3-5485-4CF7-85B5-EB5234B0A78B}">
      <dgm:prSet/>
      <dgm:spPr/>
      <dgm:t>
        <a:bodyPr/>
        <a:lstStyle/>
        <a:p>
          <a:endParaRPr lang="en-GB" sz="3600"/>
        </a:p>
      </dgm:t>
    </dgm:pt>
    <dgm:pt modelId="{38325993-F417-463F-90EC-3073C849C425}" type="sibTrans" cxnId="{19F35CD3-5485-4CF7-85B5-EB5234B0A78B}">
      <dgm:prSet/>
      <dgm:spPr/>
      <dgm:t>
        <a:bodyPr/>
        <a:lstStyle/>
        <a:p>
          <a:endParaRPr lang="en-GB" sz="3600"/>
        </a:p>
      </dgm:t>
    </dgm:pt>
    <dgm:pt modelId="{B232BAC0-9A19-4104-BB22-143670A03DB3}">
      <dgm:prSet custT="1"/>
      <dgm:spPr>
        <a:xfrm>
          <a:off x="381042" y="5460606"/>
          <a:ext cx="8382931" cy="546060"/>
        </a:xfrm>
        <a:solidFill>
          <a:srgbClr val="9BBB59">
            <a:hueOff val="10227513"/>
            <a:satOff val="-15345"/>
            <a:lumOff val="-2495"/>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Basic Infrastructure orchestration</a:t>
          </a:r>
          <a:endParaRPr lang="en-GB" sz="2800" b="1" dirty="0">
            <a:solidFill>
              <a:sysClr val="windowText" lastClr="000000">
                <a:hueOff val="0"/>
                <a:satOff val="0"/>
                <a:lumOff val="0"/>
                <a:alphaOff val="0"/>
              </a:sysClr>
            </a:solidFill>
            <a:latin typeface="Calibri"/>
            <a:ea typeface="+mn-ea"/>
            <a:cs typeface="+mn-cs"/>
          </a:endParaRPr>
        </a:p>
      </dgm:t>
    </dgm:pt>
    <dgm:pt modelId="{41564336-B549-41FB-A8EE-A051BC2B1961}" type="parTrans" cxnId="{D4B060D5-3790-4981-96FA-2AD8750319E6}">
      <dgm:prSet/>
      <dgm:spPr/>
      <dgm:t>
        <a:bodyPr/>
        <a:lstStyle/>
        <a:p>
          <a:endParaRPr lang="en-GB" sz="3600"/>
        </a:p>
      </dgm:t>
    </dgm:pt>
    <dgm:pt modelId="{FB959378-BCD3-4E38-9279-7CE7DD058FF9}" type="sibTrans" cxnId="{D4B060D5-3790-4981-96FA-2AD8750319E6}">
      <dgm:prSet/>
      <dgm:spPr/>
      <dgm:t>
        <a:bodyPr/>
        <a:lstStyle/>
        <a:p>
          <a:endParaRPr lang="en-GB" sz="3600"/>
        </a:p>
      </dgm:t>
    </dgm:pt>
    <dgm:pt modelId="{1129C655-5363-4DDA-9CDD-8A9FFC9DC593}">
      <dgm:prSet custT="1"/>
      <dgm:spPr>
        <a:xfrm>
          <a:off x="762084" y="4914546"/>
          <a:ext cx="7620846" cy="546060"/>
        </a:xfrm>
        <a:solidFill>
          <a:srgbClr val="9BBB59">
            <a:hueOff val="9204761"/>
            <a:satOff val="-13811"/>
            <a:lumOff val="-2246"/>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Platform Infrastructure orchestration</a:t>
          </a:r>
          <a:endParaRPr lang="en-GB" sz="2800" b="1" dirty="0">
            <a:solidFill>
              <a:sysClr val="windowText" lastClr="000000">
                <a:hueOff val="0"/>
                <a:satOff val="0"/>
                <a:lumOff val="0"/>
                <a:alphaOff val="0"/>
              </a:sysClr>
            </a:solidFill>
            <a:latin typeface="Calibri"/>
            <a:ea typeface="+mn-ea"/>
            <a:cs typeface="+mn-cs"/>
          </a:endParaRPr>
        </a:p>
      </dgm:t>
    </dgm:pt>
    <dgm:pt modelId="{8245D83A-F9DE-4A91-9B4A-D96407D500AF}" type="parTrans" cxnId="{77275FD3-5F44-49C1-847D-80367BEEBE52}">
      <dgm:prSet/>
      <dgm:spPr/>
      <dgm:t>
        <a:bodyPr/>
        <a:lstStyle/>
        <a:p>
          <a:endParaRPr lang="en-GB" sz="3600"/>
        </a:p>
      </dgm:t>
    </dgm:pt>
    <dgm:pt modelId="{C44BB4F6-A68A-4FC9-9D01-C3693467F476}" type="sibTrans" cxnId="{77275FD3-5F44-49C1-847D-80367BEEBE52}">
      <dgm:prSet/>
      <dgm:spPr/>
      <dgm:t>
        <a:bodyPr/>
        <a:lstStyle/>
        <a:p>
          <a:endParaRPr lang="en-GB" sz="3600"/>
        </a:p>
      </dgm:t>
    </dgm:pt>
    <dgm:pt modelId="{CAA833B2-B120-4125-8DFF-C7989AE8B390}">
      <dgm:prSet custT="1"/>
      <dgm:spPr>
        <a:xfrm>
          <a:off x="1143126" y="4368485"/>
          <a:ext cx="6858762" cy="546060"/>
        </a:xfrm>
        <a:solidFill>
          <a:srgbClr val="9BBB59">
            <a:hueOff val="8182010"/>
            <a:satOff val="-12276"/>
            <a:lumOff val="-1996"/>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Third Party Installations</a:t>
          </a:r>
          <a:endParaRPr lang="en-GB" sz="2800" b="1" dirty="0">
            <a:solidFill>
              <a:sysClr val="windowText" lastClr="000000">
                <a:hueOff val="0"/>
                <a:satOff val="0"/>
                <a:lumOff val="0"/>
                <a:alphaOff val="0"/>
              </a:sysClr>
            </a:solidFill>
            <a:latin typeface="Calibri"/>
            <a:ea typeface="+mn-ea"/>
            <a:cs typeface="+mn-cs"/>
          </a:endParaRPr>
        </a:p>
      </dgm:t>
    </dgm:pt>
    <dgm:pt modelId="{623ACBD7-D2B8-45AC-A4BB-96BEE666FF2F}" type="parTrans" cxnId="{6D7E4DF2-C75E-40C3-A473-F3E071494539}">
      <dgm:prSet/>
      <dgm:spPr/>
      <dgm:t>
        <a:bodyPr/>
        <a:lstStyle/>
        <a:p>
          <a:endParaRPr lang="en-GB" sz="3600"/>
        </a:p>
      </dgm:t>
    </dgm:pt>
    <dgm:pt modelId="{47B20CF5-3C27-4E5C-B261-AF84CE53BB37}" type="sibTrans" cxnId="{6D7E4DF2-C75E-40C3-A473-F3E071494539}">
      <dgm:prSet/>
      <dgm:spPr/>
      <dgm:t>
        <a:bodyPr/>
        <a:lstStyle/>
        <a:p>
          <a:endParaRPr lang="en-GB" sz="3600"/>
        </a:p>
      </dgm:t>
    </dgm:pt>
    <dgm:pt modelId="{81C98235-1067-437A-A24A-9B3161C0C02F}">
      <dgm:prSet custT="1"/>
      <dgm:spPr>
        <a:xfrm>
          <a:off x="1905211" y="3276364"/>
          <a:ext cx="5334592" cy="546060"/>
        </a:xfrm>
        <a:solidFill>
          <a:srgbClr val="9BBB59">
            <a:hueOff val="6136507"/>
            <a:satOff val="-9207"/>
            <a:lumOff val="-1497"/>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Deployment architecture</a:t>
          </a:r>
          <a:endParaRPr lang="en-GB" sz="2800" b="1" dirty="0">
            <a:solidFill>
              <a:sysClr val="windowText" lastClr="000000">
                <a:hueOff val="0"/>
                <a:satOff val="0"/>
                <a:lumOff val="0"/>
                <a:alphaOff val="0"/>
              </a:sysClr>
            </a:solidFill>
            <a:latin typeface="Calibri"/>
            <a:ea typeface="+mn-ea"/>
            <a:cs typeface="+mn-cs"/>
          </a:endParaRPr>
        </a:p>
      </dgm:t>
    </dgm:pt>
    <dgm:pt modelId="{38F6C4B5-F4D0-4D72-B611-CAE20D9C9334}" type="parTrans" cxnId="{C88FC669-81B2-471D-8295-8CA7CA1755C6}">
      <dgm:prSet/>
      <dgm:spPr/>
      <dgm:t>
        <a:bodyPr/>
        <a:lstStyle/>
        <a:p>
          <a:endParaRPr lang="en-GB" sz="3600"/>
        </a:p>
      </dgm:t>
    </dgm:pt>
    <dgm:pt modelId="{C0BE8758-4138-4586-A406-F6E70329F99B}" type="sibTrans" cxnId="{C88FC669-81B2-471D-8295-8CA7CA1755C6}">
      <dgm:prSet/>
      <dgm:spPr/>
      <dgm:t>
        <a:bodyPr/>
        <a:lstStyle/>
        <a:p>
          <a:endParaRPr lang="en-GB" sz="3600"/>
        </a:p>
      </dgm:t>
    </dgm:pt>
    <dgm:pt modelId="{0EB54B10-44ED-459F-94C8-B2889BF80429}">
      <dgm:prSet custT="1"/>
      <dgm:spPr>
        <a:xfrm>
          <a:off x="2286254" y="2730303"/>
          <a:ext cx="4572508" cy="546060"/>
        </a:xfrm>
        <a:solidFill>
          <a:srgbClr val="9BBB59">
            <a:hueOff val="5113756"/>
            <a:satOff val="-7673"/>
            <a:lumOff val="-1248"/>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dirty="0" smtClean="0">
              <a:solidFill>
                <a:sysClr val="windowText" lastClr="000000">
                  <a:hueOff val="0"/>
                  <a:satOff val="0"/>
                  <a:lumOff val="0"/>
                  <a:alphaOff val="0"/>
                </a:sysClr>
              </a:solidFill>
              <a:latin typeface="Calibri"/>
              <a:ea typeface="+mn-ea"/>
              <a:cs typeface="+mn-cs"/>
            </a:rPr>
            <a:t>Security model</a:t>
          </a:r>
          <a:endParaRPr lang="en-GB" sz="2800" b="1" dirty="0">
            <a:solidFill>
              <a:sysClr val="windowText" lastClr="000000">
                <a:hueOff val="0"/>
                <a:satOff val="0"/>
                <a:lumOff val="0"/>
                <a:alphaOff val="0"/>
              </a:sysClr>
            </a:solidFill>
            <a:latin typeface="Calibri"/>
            <a:ea typeface="+mn-ea"/>
            <a:cs typeface="+mn-cs"/>
          </a:endParaRPr>
        </a:p>
      </dgm:t>
    </dgm:pt>
    <dgm:pt modelId="{4031929B-8DF8-4246-9F7C-43444F2ACD29}" type="parTrans" cxnId="{783B156E-33F5-4C3C-9453-2F6C624B3DED}">
      <dgm:prSet/>
      <dgm:spPr/>
      <dgm:t>
        <a:bodyPr/>
        <a:lstStyle/>
        <a:p>
          <a:endParaRPr lang="en-GB" sz="3600"/>
        </a:p>
      </dgm:t>
    </dgm:pt>
    <dgm:pt modelId="{5975026D-D42F-43A7-881E-3BDF584C0334}" type="sibTrans" cxnId="{783B156E-33F5-4C3C-9453-2F6C624B3DED}">
      <dgm:prSet/>
      <dgm:spPr/>
      <dgm:t>
        <a:bodyPr/>
        <a:lstStyle/>
        <a:p>
          <a:endParaRPr lang="en-GB" sz="3600"/>
        </a:p>
      </dgm:t>
    </dgm:pt>
    <dgm:pt modelId="{B33B40E2-7DF1-4AAC-B640-781A17BCB89F}">
      <dgm:prSet custT="1"/>
      <dgm:spPr>
        <a:xfrm>
          <a:off x="1524169" y="3822424"/>
          <a:ext cx="6096677" cy="546060"/>
        </a:xfrm>
        <a:solidFill>
          <a:srgbClr val="9BBB59">
            <a:hueOff val="7159259"/>
            <a:satOff val="-10742"/>
            <a:lumOff val="-1747"/>
            <a:alphaOff val="0"/>
          </a:srgbClr>
        </a:solidFill>
        <a:ln w="25400" cap="flat" cmpd="sng" algn="ctr">
          <a:solidFill>
            <a:sysClr val="window" lastClr="FFFFFF">
              <a:hueOff val="0"/>
              <a:satOff val="0"/>
              <a:lumOff val="0"/>
              <a:alphaOff val="0"/>
            </a:sysClr>
          </a:solidFill>
          <a:prstDash val="solid"/>
        </a:ln>
        <a:effectLst/>
      </dgm:spPr>
      <dgm:t>
        <a:bodyPr/>
        <a:lstStyle/>
        <a:p>
          <a:r>
            <a:rPr lang="en-GB" sz="2800" b="1" i="0" dirty="0" smtClean="0">
              <a:solidFill>
                <a:sysClr val="windowText" lastClr="000000">
                  <a:hueOff val="0"/>
                  <a:satOff val="0"/>
                  <a:lumOff val="0"/>
                  <a:alphaOff val="0"/>
                </a:sysClr>
              </a:solidFill>
              <a:latin typeface="Calibri"/>
              <a:ea typeface="+mn-ea"/>
              <a:cs typeface="+mn-cs"/>
            </a:rPr>
            <a:t>Logical environment separation</a:t>
          </a:r>
          <a:endParaRPr lang="en-GB" sz="2800" b="1" dirty="0">
            <a:solidFill>
              <a:sysClr val="windowText" lastClr="000000">
                <a:hueOff val="0"/>
                <a:satOff val="0"/>
                <a:lumOff val="0"/>
                <a:alphaOff val="0"/>
              </a:sysClr>
            </a:solidFill>
            <a:latin typeface="Calibri"/>
            <a:ea typeface="+mn-ea"/>
            <a:cs typeface="+mn-cs"/>
          </a:endParaRPr>
        </a:p>
      </dgm:t>
    </dgm:pt>
    <dgm:pt modelId="{D0405FB4-9946-465F-900F-027AACBB8B94}" type="parTrans" cxnId="{DAA63F35-9A57-4EDD-94A3-E9B5F89BE84B}">
      <dgm:prSet/>
      <dgm:spPr/>
      <dgm:t>
        <a:bodyPr/>
        <a:lstStyle/>
        <a:p>
          <a:endParaRPr lang="en-GB" sz="3600"/>
        </a:p>
      </dgm:t>
    </dgm:pt>
    <dgm:pt modelId="{4E81CD8B-53B2-4A41-B32B-4E61F929E01B}" type="sibTrans" cxnId="{DAA63F35-9A57-4EDD-94A3-E9B5F89BE84B}">
      <dgm:prSet/>
      <dgm:spPr/>
      <dgm:t>
        <a:bodyPr/>
        <a:lstStyle/>
        <a:p>
          <a:endParaRPr lang="en-GB" sz="3600"/>
        </a:p>
      </dgm:t>
    </dgm:pt>
    <dgm:pt modelId="{D34F26D8-187C-4127-8906-3FAC97D10A74}">
      <dgm:prSet custT="1"/>
      <dgm:spPr>
        <a:xfrm>
          <a:off x="2667296" y="2184242"/>
          <a:ext cx="3810423" cy="546060"/>
        </a:xfr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gm:spPr>
      <dgm:t>
        <a:bodyPr/>
        <a:lstStyle/>
        <a:p>
          <a:r>
            <a:rPr lang="en-GB" sz="2800" dirty="0" smtClean="0">
              <a:solidFill>
                <a:sysClr val="windowText" lastClr="000000">
                  <a:hueOff val="0"/>
                  <a:satOff val="0"/>
                  <a:lumOff val="0"/>
                  <a:alphaOff val="0"/>
                </a:sysClr>
              </a:solidFill>
              <a:latin typeface="Calibri"/>
              <a:ea typeface="+mn-ea"/>
              <a:cs typeface="+mn-cs"/>
            </a:rPr>
            <a:t> </a:t>
          </a:r>
          <a:endParaRPr lang="en-GB" sz="2800" dirty="0">
            <a:solidFill>
              <a:sysClr val="windowText" lastClr="000000">
                <a:hueOff val="0"/>
                <a:satOff val="0"/>
                <a:lumOff val="0"/>
                <a:alphaOff val="0"/>
              </a:sysClr>
            </a:solidFill>
            <a:latin typeface="Calibri"/>
            <a:ea typeface="+mn-ea"/>
            <a:cs typeface="+mn-cs"/>
          </a:endParaRPr>
        </a:p>
      </dgm:t>
    </dgm:pt>
    <dgm:pt modelId="{14B0279D-4657-4658-AE2F-A04D503F501B}" type="parTrans" cxnId="{0E3694B4-065C-4A3C-A3B9-49EC7EA720B6}">
      <dgm:prSet/>
      <dgm:spPr/>
      <dgm:t>
        <a:bodyPr/>
        <a:lstStyle/>
        <a:p>
          <a:endParaRPr lang="en-GB" sz="3600"/>
        </a:p>
      </dgm:t>
    </dgm:pt>
    <dgm:pt modelId="{7D17EC88-7268-4AC4-A155-226580220A24}" type="sibTrans" cxnId="{0E3694B4-065C-4A3C-A3B9-49EC7EA720B6}">
      <dgm:prSet/>
      <dgm:spPr/>
      <dgm:t>
        <a:bodyPr/>
        <a:lstStyle/>
        <a:p>
          <a:endParaRPr lang="en-GB" sz="3600"/>
        </a:p>
      </dgm:t>
    </dgm:pt>
    <dgm:pt modelId="{A916CDC6-132B-498A-80DF-AD84CCE36AB6}">
      <dgm:prSet custT="1"/>
      <dgm:spPr>
        <a:xfrm>
          <a:off x="3429381" y="1092121"/>
          <a:ext cx="2286254" cy="546060"/>
        </a:xfr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800" dirty="0">
            <a:solidFill>
              <a:sysClr val="windowText" lastClr="000000">
                <a:hueOff val="0"/>
                <a:satOff val="0"/>
                <a:lumOff val="0"/>
                <a:alphaOff val="0"/>
              </a:sysClr>
            </a:solidFill>
            <a:latin typeface="Calibri"/>
            <a:ea typeface="+mn-ea"/>
            <a:cs typeface="+mn-cs"/>
          </a:endParaRPr>
        </a:p>
      </dgm:t>
    </dgm:pt>
    <dgm:pt modelId="{02A9AF8C-6F1E-42F7-886F-2E3786EC301C}" type="parTrans" cxnId="{08DA5DF9-6C58-4E9A-8EE8-B492DBCC7C7E}">
      <dgm:prSet/>
      <dgm:spPr/>
      <dgm:t>
        <a:bodyPr/>
        <a:lstStyle/>
        <a:p>
          <a:endParaRPr lang="en-GB" sz="2000"/>
        </a:p>
      </dgm:t>
    </dgm:pt>
    <dgm:pt modelId="{190EEFD1-CF8E-4CE9-AEF0-2E228646EE24}" type="sibTrans" cxnId="{08DA5DF9-6C58-4E9A-8EE8-B492DBCC7C7E}">
      <dgm:prSet/>
      <dgm:spPr/>
      <dgm:t>
        <a:bodyPr/>
        <a:lstStyle/>
        <a:p>
          <a:endParaRPr lang="en-GB" sz="2000"/>
        </a:p>
      </dgm:t>
    </dgm:pt>
    <dgm:pt modelId="{E5A2E084-3F30-4B0E-9E30-1F11C5568E8D}">
      <dgm:prSet custT="1"/>
      <dgm:spPr>
        <a:xfrm>
          <a:off x="3810423" y="546060"/>
          <a:ext cx="1524169" cy="546060"/>
        </a:xfr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800" dirty="0">
            <a:solidFill>
              <a:sysClr val="windowText" lastClr="000000">
                <a:hueOff val="0"/>
                <a:satOff val="0"/>
                <a:lumOff val="0"/>
                <a:alphaOff val="0"/>
              </a:sysClr>
            </a:solidFill>
            <a:latin typeface="Calibri"/>
            <a:ea typeface="+mn-ea"/>
            <a:cs typeface="+mn-cs"/>
          </a:endParaRPr>
        </a:p>
      </dgm:t>
    </dgm:pt>
    <dgm:pt modelId="{F7603C42-1297-4017-AF26-99F6CA415668}" type="parTrans" cxnId="{C3F9693B-19E5-400C-87FD-10E23FD6AEFF}">
      <dgm:prSet/>
      <dgm:spPr/>
      <dgm:t>
        <a:bodyPr/>
        <a:lstStyle/>
        <a:p>
          <a:endParaRPr lang="en-GB" sz="2000"/>
        </a:p>
      </dgm:t>
    </dgm:pt>
    <dgm:pt modelId="{7E77F11A-0C09-426E-8891-540713DF6FCE}" type="sibTrans" cxnId="{C3F9693B-19E5-400C-87FD-10E23FD6AEFF}">
      <dgm:prSet/>
      <dgm:spPr/>
      <dgm:t>
        <a:bodyPr/>
        <a:lstStyle/>
        <a:p>
          <a:endParaRPr lang="en-GB" sz="2000"/>
        </a:p>
      </dgm:t>
    </dgm:pt>
    <dgm:pt modelId="{083B16D9-7165-43EF-B48A-5F98B62C5AD7}">
      <dgm:prSet custT="1"/>
      <dgm:spPr>
        <a:xfrm>
          <a:off x="4191465" y="0"/>
          <a:ext cx="762084" cy="546060"/>
        </a:xfr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GB" sz="2800" dirty="0">
            <a:solidFill>
              <a:sysClr val="windowText" lastClr="000000">
                <a:hueOff val="0"/>
                <a:satOff val="0"/>
                <a:lumOff val="0"/>
                <a:alphaOff val="0"/>
              </a:sysClr>
            </a:solidFill>
            <a:latin typeface="Calibri"/>
            <a:ea typeface="+mn-ea"/>
            <a:cs typeface="+mn-cs"/>
          </a:endParaRPr>
        </a:p>
      </dgm:t>
    </dgm:pt>
    <dgm:pt modelId="{E39112F9-F2B2-402C-98A3-FADBC83D7A6B}" type="parTrans" cxnId="{0F5F2D8B-0F9B-4FD6-8FC4-662727ECBBAB}">
      <dgm:prSet/>
      <dgm:spPr/>
      <dgm:t>
        <a:bodyPr/>
        <a:lstStyle/>
        <a:p>
          <a:endParaRPr lang="en-GB" sz="2000"/>
        </a:p>
      </dgm:t>
    </dgm:pt>
    <dgm:pt modelId="{AA950BD8-D87F-4CF8-A32C-DBFAB3298E77}" type="sibTrans" cxnId="{0F5F2D8B-0F9B-4FD6-8FC4-662727ECBBAB}">
      <dgm:prSet/>
      <dgm:spPr/>
      <dgm:t>
        <a:bodyPr/>
        <a:lstStyle/>
        <a:p>
          <a:endParaRPr lang="en-GB" sz="2000"/>
        </a:p>
      </dgm:t>
    </dgm:pt>
    <dgm:pt modelId="{A57184DF-ADDC-4EDF-BA4F-98828FE50680}">
      <dgm:prSet custT="1"/>
      <dgm:spPr>
        <a:xfrm>
          <a:off x="3048338" y="1638182"/>
          <a:ext cx="3048338" cy="546060"/>
        </a:xfr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gm:spPr>
      <dgm:t>
        <a:bodyPr/>
        <a:lstStyle/>
        <a:p>
          <a:endParaRPr lang="en-GB" sz="2800" dirty="0">
            <a:solidFill>
              <a:sysClr val="windowText" lastClr="000000">
                <a:hueOff val="0"/>
                <a:satOff val="0"/>
                <a:lumOff val="0"/>
                <a:alphaOff val="0"/>
              </a:sysClr>
            </a:solidFill>
            <a:latin typeface="Calibri"/>
            <a:ea typeface="+mn-ea"/>
            <a:cs typeface="+mn-cs"/>
          </a:endParaRPr>
        </a:p>
      </dgm:t>
    </dgm:pt>
    <dgm:pt modelId="{1B4ADF20-5E96-4E91-A4AB-376435F4F463}" type="sibTrans" cxnId="{E55A0D8F-87EA-43B1-BD06-FE6115954E06}">
      <dgm:prSet/>
      <dgm:spPr/>
      <dgm:t>
        <a:bodyPr/>
        <a:lstStyle/>
        <a:p>
          <a:endParaRPr lang="en-GB" sz="2000"/>
        </a:p>
      </dgm:t>
    </dgm:pt>
    <dgm:pt modelId="{9FBB3B65-4ECC-4AEC-9077-BE55256AC00C}" type="parTrans" cxnId="{E55A0D8F-87EA-43B1-BD06-FE6115954E06}">
      <dgm:prSet/>
      <dgm:spPr/>
      <dgm:t>
        <a:bodyPr/>
        <a:lstStyle/>
        <a:p>
          <a:endParaRPr lang="en-GB" sz="2000"/>
        </a:p>
      </dgm:t>
    </dgm:pt>
    <dgm:pt modelId="{9533E164-7276-48B9-BC51-4461FB292B1A}" type="pres">
      <dgm:prSet presAssocID="{6D8070B4-70E0-452C-96A9-88423653D189}" presName="Name0" presStyleCnt="0">
        <dgm:presLayoutVars>
          <dgm:dir/>
          <dgm:animLvl val="lvl"/>
          <dgm:resizeHandles val="exact"/>
        </dgm:presLayoutVars>
      </dgm:prSet>
      <dgm:spPr/>
    </dgm:pt>
    <dgm:pt modelId="{3FAE8E74-0FED-4E2E-B54B-2FF924A4FD9D}" type="pres">
      <dgm:prSet presAssocID="{083B16D9-7165-43EF-B48A-5F98B62C5AD7}" presName="Name8" presStyleCnt="0"/>
      <dgm:spPr/>
    </dgm:pt>
    <dgm:pt modelId="{C21B0CB8-3E54-477E-B183-771D1FBE34AB}" type="pres">
      <dgm:prSet presAssocID="{083B16D9-7165-43EF-B48A-5F98B62C5AD7}" presName="level" presStyleLbl="node1" presStyleIdx="0" presStyleCnt="12">
        <dgm:presLayoutVars>
          <dgm:chMax val="1"/>
          <dgm:bulletEnabled val="1"/>
        </dgm:presLayoutVars>
      </dgm:prSet>
      <dgm:spPr>
        <a:prstGeom prst="trapezoid">
          <a:avLst>
            <a:gd name="adj" fmla="val 69780"/>
          </a:avLst>
        </a:prstGeom>
      </dgm:spPr>
      <dgm:t>
        <a:bodyPr/>
        <a:lstStyle/>
        <a:p>
          <a:endParaRPr lang="en-GB"/>
        </a:p>
      </dgm:t>
    </dgm:pt>
    <dgm:pt modelId="{D6D14B5A-70D3-4871-9632-A996FC9E4F2A}" type="pres">
      <dgm:prSet presAssocID="{083B16D9-7165-43EF-B48A-5F98B62C5AD7}" presName="levelTx" presStyleLbl="revTx" presStyleIdx="0" presStyleCnt="0">
        <dgm:presLayoutVars>
          <dgm:chMax val="1"/>
          <dgm:bulletEnabled val="1"/>
        </dgm:presLayoutVars>
      </dgm:prSet>
      <dgm:spPr/>
      <dgm:t>
        <a:bodyPr/>
        <a:lstStyle/>
        <a:p>
          <a:endParaRPr lang="en-GB"/>
        </a:p>
      </dgm:t>
    </dgm:pt>
    <dgm:pt modelId="{2A358D30-CE55-4C15-A3BD-ED0F24F34CC9}" type="pres">
      <dgm:prSet presAssocID="{E5A2E084-3F30-4B0E-9E30-1F11C5568E8D}" presName="Name8" presStyleCnt="0"/>
      <dgm:spPr/>
    </dgm:pt>
    <dgm:pt modelId="{926F136E-A7E5-45DC-A926-EA9569768829}" type="pres">
      <dgm:prSet presAssocID="{E5A2E084-3F30-4B0E-9E30-1F11C5568E8D}" presName="level" presStyleLbl="node1" presStyleIdx="1" presStyleCnt="12">
        <dgm:presLayoutVars>
          <dgm:chMax val="1"/>
          <dgm:bulletEnabled val="1"/>
        </dgm:presLayoutVars>
      </dgm:prSet>
      <dgm:spPr>
        <a:prstGeom prst="trapezoid">
          <a:avLst>
            <a:gd name="adj" fmla="val 69780"/>
          </a:avLst>
        </a:prstGeom>
      </dgm:spPr>
      <dgm:t>
        <a:bodyPr/>
        <a:lstStyle/>
        <a:p>
          <a:endParaRPr lang="en-GB"/>
        </a:p>
      </dgm:t>
    </dgm:pt>
    <dgm:pt modelId="{1A869AF5-FC9B-44D7-82AB-994FC6E32F56}" type="pres">
      <dgm:prSet presAssocID="{E5A2E084-3F30-4B0E-9E30-1F11C5568E8D}" presName="levelTx" presStyleLbl="revTx" presStyleIdx="0" presStyleCnt="0">
        <dgm:presLayoutVars>
          <dgm:chMax val="1"/>
          <dgm:bulletEnabled val="1"/>
        </dgm:presLayoutVars>
      </dgm:prSet>
      <dgm:spPr/>
      <dgm:t>
        <a:bodyPr/>
        <a:lstStyle/>
        <a:p>
          <a:endParaRPr lang="en-GB"/>
        </a:p>
      </dgm:t>
    </dgm:pt>
    <dgm:pt modelId="{B6F22A59-F7BB-497C-8F84-5F410A137FA9}" type="pres">
      <dgm:prSet presAssocID="{A916CDC6-132B-498A-80DF-AD84CCE36AB6}" presName="Name8" presStyleCnt="0"/>
      <dgm:spPr/>
    </dgm:pt>
    <dgm:pt modelId="{4A40E4E5-9533-47EB-870E-C83369D6B41E}" type="pres">
      <dgm:prSet presAssocID="{A916CDC6-132B-498A-80DF-AD84CCE36AB6}" presName="level" presStyleLbl="node1" presStyleIdx="2" presStyleCnt="12">
        <dgm:presLayoutVars>
          <dgm:chMax val="1"/>
          <dgm:bulletEnabled val="1"/>
        </dgm:presLayoutVars>
      </dgm:prSet>
      <dgm:spPr>
        <a:prstGeom prst="trapezoid">
          <a:avLst>
            <a:gd name="adj" fmla="val 69780"/>
          </a:avLst>
        </a:prstGeom>
      </dgm:spPr>
      <dgm:t>
        <a:bodyPr/>
        <a:lstStyle/>
        <a:p>
          <a:endParaRPr lang="en-GB"/>
        </a:p>
      </dgm:t>
    </dgm:pt>
    <dgm:pt modelId="{A80129CE-3A65-49AB-97D9-2803F24976A9}" type="pres">
      <dgm:prSet presAssocID="{A916CDC6-132B-498A-80DF-AD84CCE36AB6}" presName="levelTx" presStyleLbl="revTx" presStyleIdx="0" presStyleCnt="0">
        <dgm:presLayoutVars>
          <dgm:chMax val="1"/>
          <dgm:bulletEnabled val="1"/>
        </dgm:presLayoutVars>
      </dgm:prSet>
      <dgm:spPr/>
      <dgm:t>
        <a:bodyPr/>
        <a:lstStyle/>
        <a:p>
          <a:endParaRPr lang="en-GB"/>
        </a:p>
      </dgm:t>
    </dgm:pt>
    <dgm:pt modelId="{5170D24B-98D1-4645-BC89-F425251A8D45}" type="pres">
      <dgm:prSet presAssocID="{A57184DF-ADDC-4EDF-BA4F-98828FE50680}" presName="Name8" presStyleCnt="0"/>
      <dgm:spPr/>
    </dgm:pt>
    <dgm:pt modelId="{ACAC50D4-B13A-4BA8-88D1-E3DD3696FD1E}" type="pres">
      <dgm:prSet presAssocID="{A57184DF-ADDC-4EDF-BA4F-98828FE50680}" presName="level" presStyleLbl="node1" presStyleIdx="3" presStyleCnt="12">
        <dgm:presLayoutVars>
          <dgm:chMax val="1"/>
          <dgm:bulletEnabled val="1"/>
        </dgm:presLayoutVars>
      </dgm:prSet>
      <dgm:spPr>
        <a:prstGeom prst="trapezoid">
          <a:avLst>
            <a:gd name="adj" fmla="val 69780"/>
          </a:avLst>
        </a:prstGeom>
      </dgm:spPr>
      <dgm:t>
        <a:bodyPr/>
        <a:lstStyle/>
        <a:p>
          <a:endParaRPr lang="en-GB"/>
        </a:p>
      </dgm:t>
    </dgm:pt>
    <dgm:pt modelId="{9563F7C3-E9FB-4E45-A602-0BDE653B041C}" type="pres">
      <dgm:prSet presAssocID="{A57184DF-ADDC-4EDF-BA4F-98828FE50680}" presName="levelTx" presStyleLbl="revTx" presStyleIdx="0" presStyleCnt="0">
        <dgm:presLayoutVars>
          <dgm:chMax val="1"/>
          <dgm:bulletEnabled val="1"/>
        </dgm:presLayoutVars>
      </dgm:prSet>
      <dgm:spPr/>
      <dgm:t>
        <a:bodyPr/>
        <a:lstStyle/>
        <a:p>
          <a:endParaRPr lang="en-GB"/>
        </a:p>
      </dgm:t>
    </dgm:pt>
    <dgm:pt modelId="{4638D67C-EB1D-407B-8008-D651FDD63853}" type="pres">
      <dgm:prSet presAssocID="{D34F26D8-187C-4127-8906-3FAC97D10A74}" presName="Name8" presStyleCnt="0"/>
      <dgm:spPr/>
    </dgm:pt>
    <dgm:pt modelId="{2FF7D92B-13C2-467E-8EAF-FED58CC267D9}" type="pres">
      <dgm:prSet presAssocID="{D34F26D8-187C-4127-8906-3FAC97D10A74}" presName="level" presStyleLbl="node1" presStyleIdx="4" presStyleCnt="12">
        <dgm:presLayoutVars>
          <dgm:chMax val="1"/>
          <dgm:bulletEnabled val="1"/>
        </dgm:presLayoutVars>
      </dgm:prSet>
      <dgm:spPr>
        <a:prstGeom prst="trapezoid">
          <a:avLst>
            <a:gd name="adj" fmla="val 69780"/>
          </a:avLst>
        </a:prstGeom>
      </dgm:spPr>
      <dgm:t>
        <a:bodyPr/>
        <a:lstStyle/>
        <a:p>
          <a:endParaRPr lang="en-GB"/>
        </a:p>
      </dgm:t>
    </dgm:pt>
    <dgm:pt modelId="{C5AF0F63-F31C-4528-8F3F-C37998EB7D98}" type="pres">
      <dgm:prSet presAssocID="{D34F26D8-187C-4127-8906-3FAC97D10A74}" presName="levelTx" presStyleLbl="revTx" presStyleIdx="0" presStyleCnt="0">
        <dgm:presLayoutVars>
          <dgm:chMax val="1"/>
          <dgm:bulletEnabled val="1"/>
        </dgm:presLayoutVars>
      </dgm:prSet>
      <dgm:spPr/>
      <dgm:t>
        <a:bodyPr/>
        <a:lstStyle/>
        <a:p>
          <a:endParaRPr lang="en-GB"/>
        </a:p>
      </dgm:t>
    </dgm:pt>
    <dgm:pt modelId="{CF370856-E290-4769-9154-C95936EF9059}" type="pres">
      <dgm:prSet presAssocID="{0EB54B10-44ED-459F-94C8-B2889BF80429}" presName="Name8" presStyleCnt="0"/>
      <dgm:spPr/>
    </dgm:pt>
    <dgm:pt modelId="{5675648F-2D56-4881-A663-ABF19459047C}" type="pres">
      <dgm:prSet presAssocID="{0EB54B10-44ED-459F-94C8-B2889BF80429}" presName="level" presStyleLbl="node1" presStyleIdx="5" presStyleCnt="12" custLinFactNeighborY="1823">
        <dgm:presLayoutVars>
          <dgm:chMax val="1"/>
          <dgm:bulletEnabled val="1"/>
        </dgm:presLayoutVars>
      </dgm:prSet>
      <dgm:spPr>
        <a:prstGeom prst="trapezoid">
          <a:avLst>
            <a:gd name="adj" fmla="val 69780"/>
          </a:avLst>
        </a:prstGeom>
      </dgm:spPr>
      <dgm:t>
        <a:bodyPr/>
        <a:lstStyle/>
        <a:p>
          <a:endParaRPr lang="en-GB"/>
        </a:p>
      </dgm:t>
    </dgm:pt>
    <dgm:pt modelId="{50EF2A78-4D09-406D-AC8D-244370667E33}" type="pres">
      <dgm:prSet presAssocID="{0EB54B10-44ED-459F-94C8-B2889BF80429}" presName="levelTx" presStyleLbl="revTx" presStyleIdx="0" presStyleCnt="0">
        <dgm:presLayoutVars>
          <dgm:chMax val="1"/>
          <dgm:bulletEnabled val="1"/>
        </dgm:presLayoutVars>
      </dgm:prSet>
      <dgm:spPr/>
      <dgm:t>
        <a:bodyPr/>
        <a:lstStyle/>
        <a:p>
          <a:endParaRPr lang="en-GB"/>
        </a:p>
      </dgm:t>
    </dgm:pt>
    <dgm:pt modelId="{E3E9B3C5-55EC-4DFC-8A95-E9FD36AB3C4B}" type="pres">
      <dgm:prSet presAssocID="{81C98235-1067-437A-A24A-9B3161C0C02F}" presName="Name8" presStyleCnt="0"/>
      <dgm:spPr/>
    </dgm:pt>
    <dgm:pt modelId="{5279A26D-5DE8-4E1C-B6D7-4893795EAE70}" type="pres">
      <dgm:prSet presAssocID="{81C98235-1067-437A-A24A-9B3161C0C02F}" presName="level" presStyleLbl="node1" presStyleIdx="6"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51CA0CC0-AED9-4A1E-A92E-CF65844BC588}" type="pres">
      <dgm:prSet presAssocID="{81C98235-1067-437A-A24A-9B3161C0C02F}" presName="levelTx" presStyleLbl="revTx" presStyleIdx="0" presStyleCnt="0">
        <dgm:presLayoutVars>
          <dgm:chMax val="1"/>
          <dgm:bulletEnabled val="1"/>
        </dgm:presLayoutVars>
      </dgm:prSet>
      <dgm:spPr/>
      <dgm:t>
        <a:bodyPr/>
        <a:lstStyle/>
        <a:p>
          <a:endParaRPr lang="en-GB"/>
        </a:p>
      </dgm:t>
    </dgm:pt>
    <dgm:pt modelId="{6DC47871-EAB2-42E7-89A3-6649E8334721}" type="pres">
      <dgm:prSet presAssocID="{B33B40E2-7DF1-4AAC-B640-781A17BCB89F}" presName="Name8" presStyleCnt="0"/>
      <dgm:spPr/>
    </dgm:pt>
    <dgm:pt modelId="{48DDF527-D84D-451B-B001-9BC551A622E6}" type="pres">
      <dgm:prSet presAssocID="{B33B40E2-7DF1-4AAC-B640-781A17BCB89F}" presName="level" presStyleLbl="node1" presStyleIdx="7" presStyleCnt="12" custLinFactNeighborY="6840">
        <dgm:presLayoutVars>
          <dgm:chMax val="1"/>
          <dgm:bulletEnabled val="1"/>
        </dgm:presLayoutVars>
      </dgm:prSet>
      <dgm:spPr>
        <a:prstGeom prst="trapezoid">
          <a:avLst>
            <a:gd name="adj" fmla="val 69780"/>
          </a:avLst>
        </a:prstGeom>
      </dgm:spPr>
      <dgm:t>
        <a:bodyPr/>
        <a:lstStyle/>
        <a:p>
          <a:endParaRPr lang="en-GB"/>
        </a:p>
      </dgm:t>
    </dgm:pt>
    <dgm:pt modelId="{A6E71C5D-7EE6-4A2D-8ECA-80EAE2945433}" type="pres">
      <dgm:prSet presAssocID="{B33B40E2-7DF1-4AAC-B640-781A17BCB89F}" presName="levelTx" presStyleLbl="revTx" presStyleIdx="0" presStyleCnt="0">
        <dgm:presLayoutVars>
          <dgm:chMax val="1"/>
          <dgm:bulletEnabled val="1"/>
        </dgm:presLayoutVars>
      </dgm:prSet>
      <dgm:spPr/>
      <dgm:t>
        <a:bodyPr/>
        <a:lstStyle/>
        <a:p>
          <a:endParaRPr lang="en-GB"/>
        </a:p>
      </dgm:t>
    </dgm:pt>
    <dgm:pt modelId="{85070AE1-3B87-4FBB-922F-24CED8EFE337}" type="pres">
      <dgm:prSet presAssocID="{CAA833B2-B120-4125-8DFF-C7989AE8B390}" presName="Name8" presStyleCnt="0"/>
      <dgm:spPr/>
    </dgm:pt>
    <dgm:pt modelId="{0953E533-9F4D-48A7-8A32-DCF033CD894E}" type="pres">
      <dgm:prSet presAssocID="{CAA833B2-B120-4125-8DFF-C7989AE8B390}" presName="level" presStyleLbl="node1" presStyleIdx="8" presStyleCnt="12">
        <dgm:presLayoutVars>
          <dgm:chMax val="1"/>
          <dgm:bulletEnabled val="1"/>
        </dgm:presLayoutVars>
      </dgm:prSet>
      <dgm:spPr>
        <a:prstGeom prst="trapezoid">
          <a:avLst>
            <a:gd name="adj" fmla="val 69780"/>
          </a:avLst>
        </a:prstGeom>
      </dgm:spPr>
      <dgm:t>
        <a:bodyPr/>
        <a:lstStyle/>
        <a:p>
          <a:endParaRPr lang="en-GB"/>
        </a:p>
      </dgm:t>
    </dgm:pt>
    <dgm:pt modelId="{43435184-2DDA-4306-9F9E-78AC060796B1}" type="pres">
      <dgm:prSet presAssocID="{CAA833B2-B120-4125-8DFF-C7989AE8B390}" presName="levelTx" presStyleLbl="revTx" presStyleIdx="0" presStyleCnt="0">
        <dgm:presLayoutVars>
          <dgm:chMax val="1"/>
          <dgm:bulletEnabled val="1"/>
        </dgm:presLayoutVars>
      </dgm:prSet>
      <dgm:spPr/>
      <dgm:t>
        <a:bodyPr/>
        <a:lstStyle/>
        <a:p>
          <a:endParaRPr lang="en-GB"/>
        </a:p>
      </dgm:t>
    </dgm:pt>
    <dgm:pt modelId="{3E6B05BF-9892-4618-B4FF-D00E855BAA84}" type="pres">
      <dgm:prSet presAssocID="{1129C655-5363-4DDA-9CDD-8A9FFC9DC593}" presName="Name8" presStyleCnt="0"/>
      <dgm:spPr/>
    </dgm:pt>
    <dgm:pt modelId="{23AB855B-22F7-4184-A8D0-FC494C2E971A}" type="pres">
      <dgm:prSet presAssocID="{1129C655-5363-4DDA-9CDD-8A9FFC9DC593}" presName="level" presStyleLbl="node1" presStyleIdx="9" presStyleCnt="12">
        <dgm:presLayoutVars>
          <dgm:chMax val="1"/>
          <dgm:bulletEnabled val="1"/>
        </dgm:presLayoutVars>
      </dgm:prSet>
      <dgm:spPr>
        <a:prstGeom prst="trapezoid">
          <a:avLst>
            <a:gd name="adj" fmla="val 69780"/>
          </a:avLst>
        </a:prstGeom>
      </dgm:spPr>
      <dgm:t>
        <a:bodyPr/>
        <a:lstStyle/>
        <a:p>
          <a:endParaRPr lang="en-GB"/>
        </a:p>
      </dgm:t>
    </dgm:pt>
    <dgm:pt modelId="{3FAAAC7D-0ED1-4C28-8915-2219DB60ECCE}" type="pres">
      <dgm:prSet presAssocID="{1129C655-5363-4DDA-9CDD-8A9FFC9DC593}" presName="levelTx" presStyleLbl="revTx" presStyleIdx="0" presStyleCnt="0">
        <dgm:presLayoutVars>
          <dgm:chMax val="1"/>
          <dgm:bulletEnabled val="1"/>
        </dgm:presLayoutVars>
      </dgm:prSet>
      <dgm:spPr/>
      <dgm:t>
        <a:bodyPr/>
        <a:lstStyle/>
        <a:p>
          <a:endParaRPr lang="en-GB"/>
        </a:p>
      </dgm:t>
    </dgm:pt>
    <dgm:pt modelId="{986FA9E5-EB61-4E21-A5BF-D769756F4269}" type="pres">
      <dgm:prSet presAssocID="{B232BAC0-9A19-4104-BB22-143670A03DB3}" presName="Name8" presStyleCnt="0"/>
      <dgm:spPr/>
    </dgm:pt>
    <dgm:pt modelId="{87F45078-CC58-47E3-9544-F2E8F7281A8E}" type="pres">
      <dgm:prSet presAssocID="{B232BAC0-9A19-4104-BB22-143670A03DB3}" presName="level" presStyleLbl="node1" presStyleIdx="10" presStyleCnt="12">
        <dgm:presLayoutVars>
          <dgm:chMax val="1"/>
          <dgm:bulletEnabled val="1"/>
        </dgm:presLayoutVars>
      </dgm:prSet>
      <dgm:spPr>
        <a:prstGeom prst="trapezoid">
          <a:avLst>
            <a:gd name="adj" fmla="val 69780"/>
          </a:avLst>
        </a:prstGeom>
      </dgm:spPr>
      <dgm:t>
        <a:bodyPr/>
        <a:lstStyle/>
        <a:p>
          <a:endParaRPr lang="en-GB"/>
        </a:p>
      </dgm:t>
    </dgm:pt>
    <dgm:pt modelId="{DE529578-3FDC-441A-B35A-23A7C443889A}" type="pres">
      <dgm:prSet presAssocID="{B232BAC0-9A19-4104-BB22-143670A03DB3}" presName="levelTx" presStyleLbl="revTx" presStyleIdx="0" presStyleCnt="0">
        <dgm:presLayoutVars>
          <dgm:chMax val="1"/>
          <dgm:bulletEnabled val="1"/>
        </dgm:presLayoutVars>
      </dgm:prSet>
      <dgm:spPr/>
      <dgm:t>
        <a:bodyPr/>
        <a:lstStyle/>
        <a:p>
          <a:endParaRPr lang="en-GB"/>
        </a:p>
      </dgm:t>
    </dgm:pt>
    <dgm:pt modelId="{3BBCD0B2-4DD9-4C9D-9C15-CAE54BE33A6D}" type="pres">
      <dgm:prSet presAssocID="{A2F39012-2F76-475E-9E16-EB33FB6CE080}" presName="Name8" presStyleCnt="0"/>
      <dgm:spPr/>
    </dgm:pt>
    <dgm:pt modelId="{B6DDE991-22C7-4A31-BF49-5D7E24C7EA36}" type="pres">
      <dgm:prSet presAssocID="{A2F39012-2F76-475E-9E16-EB33FB6CE080}" presName="level" presStyleLbl="node1" presStyleIdx="11" presStyleCnt="12">
        <dgm:presLayoutVars>
          <dgm:chMax val="1"/>
          <dgm:bulletEnabled val="1"/>
        </dgm:presLayoutVars>
      </dgm:prSet>
      <dgm:spPr>
        <a:prstGeom prst="trapezoid">
          <a:avLst>
            <a:gd name="adj" fmla="val 69780"/>
          </a:avLst>
        </a:prstGeom>
      </dgm:spPr>
      <dgm:t>
        <a:bodyPr/>
        <a:lstStyle/>
        <a:p>
          <a:endParaRPr lang="en-GB"/>
        </a:p>
      </dgm:t>
    </dgm:pt>
    <dgm:pt modelId="{E9AC7300-A65C-4913-9C93-C8AED8E2CC15}" type="pres">
      <dgm:prSet presAssocID="{A2F39012-2F76-475E-9E16-EB33FB6CE080}" presName="levelTx" presStyleLbl="revTx" presStyleIdx="0" presStyleCnt="0">
        <dgm:presLayoutVars>
          <dgm:chMax val="1"/>
          <dgm:bulletEnabled val="1"/>
        </dgm:presLayoutVars>
      </dgm:prSet>
      <dgm:spPr/>
      <dgm:t>
        <a:bodyPr/>
        <a:lstStyle/>
        <a:p>
          <a:endParaRPr lang="en-GB"/>
        </a:p>
      </dgm:t>
    </dgm:pt>
  </dgm:ptLst>
  <dgm:cxnLst>
    <dgm:cxn modelId="{08DA5DF9-6C58-4E9A-8EE8-B492DBCC7C7E}" srcId="{6D8070B4-70E0-452C-96A9-88423653D189}" destId="{A916CDC6-132B-498A-80DF-AD84CCE36AB6}" srcOrd="2" destOrd="0" parTransId="{02A9AF8C-6F1E-42F7-886F-2E3786EC301C}" sibTransId="{190EEFD1-CF8E-4CE9-AEF0-2E228646EE24}"/>
    <dgm:cxn modelId="{80F8E498-AF5A-446E-9192-7A76DDF663B5}" type="presOf" srcId="{D34F26D8-187C-4127-8906-3FAC97D10A74}" destId="{C5AF0F63-F31C-4528-8F3F-C37998EB7D98}" srcOrd="1" destOrd="0" presId="urn:microsoft.com/office/officeart/2005/8/layout/pyramid1"/>
    <dgm:cxn modelId="{20B2DF5F-48B0-42B9-8F40-E451EDE6D58E}" type="presOf" srcId="{81C98235-1067-437A-A24A-9B3161C0C02F}" destId="{5279A26D-5DE8-4E1C-B6D7-4893795EAE70}" srcOrd="0" destOrd="0" presId="urn:microsoft.com/office/officeart/2005/8/layout/pyramid1"/>
    <dgm:cxn modelId="{80D66052-0AA3-4B1E-B263-EB13FB80611E}" type="presOf" srcId="{CAA833B2-B120-4125-8DFF-C7989AE8B390}" destId="{43435184-2DDA-4306-9F9E-78AC060796B1}" srcOrd="1" destOrd="0" presId="urn:microsoft.com/office/officeart/2005/8/layout/pyramid1"/>
    <dgm:cxn modelId="{41CCE9BE-3412-4B0C-83FD-18CCD77E8667}" type="presOf" srcId="{A916CDC6-132B-498A-80DF-AD84CCE36AB6}" destId="{4A40E4E5-9533-47EB-870E-C83369D6B41E}" srcOrd="0" destOrd="0" presId="urn:microsoft.com/office/officeart/2005/8/layout/pyramid1"/>
    <dgm:cxn modelId="{77275FD3-5F44-49C1-847D-80367BEEBE52}" srcId="{6D8070B4-70E0-452C-96A9-88423653D189}" destId="{1129C655-5363-4DDA-9CDD-8A9FFC9DC593}" srcOrd="9" destOrd="0" parTransId="{8245D83A-F9DE-4A91-9B4A-D96407D500AF}" sibTransId="{C44BB4F6-A68A-4FC9-9D01-C3693467F476}"/>
    <dgm:cxn modelId="{783B156E-33F5-4C3C-9453-2F6C624B3DED}" srcId="{6D8070B4-70E0-452C-96A9-88423653D189}" destId="{0EB54B10-44ED-459F-94C8-B2889BF80429}" srcOrd="5" destOrd="0" parTransId="{4031929B-8DF8-4246-9F7C-43444F2ACD29}" sibTransId="{5975026D-D42F-43A7-881E-3BDF584C0334}"/>
    <dgm:cxn modelId="{0F5F2D8B-0F9B-4FD6-8FC4-662727ECBBAB}" srcId="{6D8070B4-70E0-452C-96A9-88423653D189}" destId="{083B16D9-7165-43EF-B48A-5F98B62C5AD7}" srcOrd="0" destOrd="0" parTransId="{E39112F9-F2B2-402C-98A3-FADBC83D7A6B}" sibTransId="{AA950BD8-D87F-4CF8-A32C-DBFAB3298E77}"/>
    <dgm:cxn modelId="{7CE1A86F-3A28-42B0-9BB3-D8AA419350A4}" type="presOf" srcId="{083B16D9-7165-43EF-B48A-5F98B62C5AD7}" destId="{D6D14B5A-70D3-4871-9632-A996FC9E4F2A}" srcOrd="1" destOrd="0" presId="urn:microsoft.com/office/officeart/2005/8/layout/pyramid1"/>
    <dgm:cxn modelId="{0F2AE774-145A-4128-ADE3-85C4A4E1FC5E}" type="presOf" srcId="{A2F39012-2F76-475E-9E16-EB33FB6CE080}" destId="{E9AC7300-A65C-4913-9C93-C8AED8E2CC15}" srcOrd="1" destOrd="0" presId="urn:microsoft.com/office/officeart/2005/8/layout/pyramid1"/>
    <dgm:cxn modelId="{E55A0D8F-87EA-43B1-BD06-FE6115954E06}" srcId="{6D8070B4-70E0-452C-96A9-88423653D189}" destId="{A57184DF-ADDC-4EDF-BA4F-98828FE50680}" srcOrd="3" destOrd="0" parTransId="{9FBB3B65-4ECC-4AEC-9077-BE55256AC00C}" sibTransId="{1B4ADF20-5E96-4E91-A4AB-376435F4F463}"/>
    <dgm:cxn modelId="{D4B060D5-3790-4981-96FA-2AD8750319E6}" srcId="{6D8070B4-70E0-452C-96A9-88423653D189}" destId="{B232BAC0-9A19-4104-BB22-143670A03DB3}" srcOrd="10" destOrd="0" parTransId="{41564336-B549-41FB-A8EE-A051BC2B1961}" sibTransId="{FB959378-BCD3-4E38-9279-7CE7DD058FF9}"/>
    <dgm:cxn modelId="{37EE8C81-746E-4A78-BB6B-6B73DDF9FD65}" type="presOf" srcId="{0EB54B10-44ED-459F-94C8-B2889BF80429}" destId="{5675648F-2D56-4881-A663-ABF19459047C}" srcOrd="0" destOrd="0" presId="urn:microsoft.com/office/officeart/2005/8/layout/pyramid1"/>
    <dgm:cxn modelId="{C88FC669-81B2-471D-8295-8CA7CA1755C6}" srcId="{6D8070B4-70E0-452C-96A9-88423653D189}" destId="{81C98235-1067-437A-A24A-9B3161C0C02F}" srcOrd="6" destOrd="0" parTransId="{38F6C4B5-F4D0-4D72-B611-CAE20D9C9334}" sibTransId="{C0BE8758-4138-4586-A406-F6E70329F99B}"/>
    <dgm:cxn modelId="{19F35CD3-5485-4CF7-85B5-EB5234B0A78B}" srcId="{6D8070B4-70E0-452C-96A9-88423653D189}" destId="{A2F39012-2F76-475E-9E16-EB33FB6CE080}" srcOrd="11" destOrd="0" parTransId="{6012F23F-4C1F-4F5B-90FE-C5DD3B811450}" sibTransId="{38325993-F417-463F-90EC-3073C849C425}"/>
    <dgm:cxn modelId="{4F8A49F2-A34A-4031-9E7E-A742EC039D8E}" type="presOf" srcId="{1129C655-5363-4DDA-9CDD-8A9FFC9DC593}" destId="{23AB855B-22F7-4184-A8D0-FC494C2E971A}" srcOrd="0" destOrd="0" presId="urn:microsoft.com/office/officeart/2005/8/layout/pyramid1"/>
    <dgm:cxn modelId="{F0B05E2A-13DF-45DB-B1BC-5C7EFB4BF0EB}" type="presOf" srcId="{81C98235-1067-437A-A24A-9B3161C0C02F}" destId="{51CA0CC0-AED9-4A1E-A92E-CF65844BC588}" srcOrd="1" destOrd="0" presId="urn:microsoft.com/office/officeart/2005/8/layout/pyramid1"/>
    <dgm:cxn modelId="{ABEE3911-CD94-47FD-ABDD-7B8166522C63}" type="presOf" srcId="{CAA833B2-B120-4125-8DFF-C7989AE8B390}" destId="{0953E533-9F4D-48A7-8A32-DCF033CD894E}" srcOrd="0" destOrd="0" presId="urn:microsoft.com/office/officeart/2005/8/layout/pyramid1"/>
    <dgm:cxn modelId="{DFD2B6FA-87A7-4445-AE50-39251D09F13B}" type="presOf" srcId="{A916CDC6-132B-498A-80DF-AD84CCE36AB6}" destId="{A80129CE-3A65-49AB-97D9-2803F24976A9}" srcOrd="1" destOrd="0" presId="urn:microsoft.com/office/officeart/2005/8/layout/pyramid1"/>
    <dgm:cxn modelId="{DAA63F35-9A57-4EDD-94A3-E9B5F89BE84B}" srcId="{6D8070B4-70E0-452C-96A9-88423653D189}" destId="{B33B40E2-7DF1-4AAC-B640-781A17BCB89F}" srcOrd="7" destOrd="0" parTransId="{D0405FB4-9946-465F-900F-027AACBB8B94}" sibTransId="{4E81CD8B-53B2-4A41-B32B-4E61F929E01B}"/>
    <dgm:cxn modelId="{6D7E4DF2-C75E-40C3-A473-F3E071494539}" srcId="{6D8070B4-70E0-452C-96A9-88423653D189}" destId="{CAA833B2-B120-4125-8DFF-C7989AE8B390}" srcOrd="8" destOrd="0" parTransId="{623ACBD7-D2B8-45AC-A4BB-96BEE666FF2F}" sibTransId="{47B20CF5-3C27-4E5C-B261-AF84CE53BB37}"/>
    <dgm:cxn modelId="{6C09A7ED-0BBE-42A6-990D-A46921849F0E}" type="presOf" srcId="{083B16D9-7165-43EF-B48A-5F98B62C5AD7}" destId="{C21B0CB8-3E54-477E-B183-771D1FBE34AB}" srcOrd="0" destOrd="0" presId="urn:microsoft.com/office/officeart/2005/8/layout/pyramid1"/>
    <dgm:cxn modelId="{9C3A0874-AFAA-4015-B274-39B053AD5B2C}" type="presOf" srcId="{E5A2E084-3F30-4B0E-9E30-1F11C5568E8D}" destId="{926F136E-A7E5-45DC-A926-EA9569768829}" srcOrd="0" destOrd="0" presId="urn:microsoft.com/office/officeart/2005/8/layout/pyramid1"/>
    <dgm:cxn modelId="{F33C42AA-3279-4613-B353-7ED00B1C8FE5}" type="presOf" srcId="{B232BAC0-9A19-4104-BB22-143670A03DB3}" destId="{DE529578-3FDC-441A-B35A-23A7C443889A}" srcOrd="1" destOrd="0" presId="urn:microsoft.com/office/officeart/2005/8/layout/pyramid1"/>
    <dgm:cxn modelId="{D6718249-B098-4AEF-8908-944CB69F58A8}" type="presOf" srcId="{6D8070B4-70E0-452C-96A9-88423653D189}" destId="{9533E164-7276-48B9-BC51-4461FB292B1A}" srcOrd="0" destOrd="0" presId="urn:microsoft.com/office/officeart/2005/8/layout/pyramid1"/>
    <dgm:cxn modelId="{66553AAC-F986-436E-B0EA-EB18075CCEB1}" type="presOf" srcId="{A57184DF-ADDC-4EDF-BA4F-98828FE50680}" destId="{9563F7C3-E9FB-4E45-A602-0BDE653B041C}" srcOrd="1" destOrd="0" presId="urn:microsoft.com/office/officeart/2005/8/layout/pyramid1"/>
    <dgm:cxn modelId="{BC0F3A92-9A1E-4F5D-8643-F3853F8EB694}" type="presOf" srcId="{A57184DF-ADDC-4EDF-BA4F-98828FE50680}" destId="{ACAC50D4-B13A-4BA8-88D1-E3DD3696FD1E}" srcOrd="0" destOrd="0" presId="urn:microsoft.com/office/officeart/2005/8/layout/pyramid1"/>
    <dgm:cxn modelId="{0E3694B4-065C-4A3C-A3B9-49EC7EA720B6}" srcId="{6D8070B4-70E0-452C-96A9-88423653D189}" destId="{D34F26D8-187C-4127-8906-3FAC97D10A74}" srcOrd="4" destOrd="0" parTransId="{14B0279D-4657-4658-AE2F-A04D503F501B}" sibTransId="{7D17EC88-7268-4AC4-A155-226580220A24}"/>
    <dgm:cxn modelId="{EEDBB4C4-A695-4EC1-9A69-C3E35F276D52}" type="presOf" srcId="{B33B40E2-7DF1-4AAC-B640-781A17BCB89F}" destId="{A6E71C5D-7EE6-4A2D-8ECA-80EAE2945433}" srcOrd="1" destOrd="0" presId="urn:microsoft.com/office/officeart/2005/8/layout/pyramid1"/>
    <dgm:cxn modelId="{2D05FE11-1E2F-4AC6-BF0F-76CDE40BDB27}" type="presOf" srcId="{B232BAC0-9A19-4104-BB22-143670A03DB3}" destId="{87F45078-CC58-47E3-9544-F2E8F7281A8E}" srcOrd="0" destOrd="0" presId="urn:microsoft.com/office/officeart/2005/8/layout/pyramid1"/>
    <dgm:cxn modelId="{0F4AF463-A641-4EEF-AF6F-E85CD46E1D7F}" type="presOf" srcId="{A2F39012-2F76-475E-9E16-EB33FB6CE080}" destId="{B6DDE991-22C7-4A31-BF49-5D7E24C7EA36}" srcOrd="0" destOrd="0" presId="urn:microsoft.com/office/officeart/2005/8/layout/pyramid1"/>
    <dgm:cxn modelId="{D9C20A97-8B11-449A-B2A7-1B0E77744ADE}" type="presOf" srcId="{1129C655-5363-4DDA-9CDD-8A9FFC9DC593}" destId="{3FAAAC7D-0ED1-4C28-8915-2219DB60ECCE}" srcOrd="1" destOrd="0" presId="urn:microsoft.com/office/officeart/2005/8/layout/pyramid1"/>
    <dgm:cxn modelId="{F95BD909-04A4-4CFE-84D8-A8ACD9676FAB}" type="presOf" srcId="{D34F26D8-187C-4127-8906-3FAC97D10A74}" destId="{2FF7D92B-13C2-467E-8EAF-FED58CC267D9}" srcOrd="0" destOrd="0" presId="urn:microsoft.com/office/officeart/2005/8/layout/pyramid1"/>
    <dgm:cxn modelId="{370C865C-F58F-46BB-8721-378AD1A26093}" type="presOf" srcId="{0EB54B10-44ED-459F-94C8-B2889BF80429}" destId="{50EF2A78-4D09-406D-AC8D-244370667E33}" srcOrd="1" destOrd="0" presId="urn:microsoft.com/office/officeart/2005/8/layout/pyramid1"/>
    <dgm:cxn modelId="{621150D4-06E3-4F4F-8FDB-4025724CAD01}" type="presOf" srcId="{B33B40E2-7DF1-4AAC-B640-781A17BCB89F}" destId="{48DDF527-D84D-451B-B001-9BC551A622E6}" srcOrd="0" destOrd="0" presId="urn:microsoft.com/office/officeart/2005/8/layout/pyramid1"/>
    <dgm:cxn modelId="{98A93320-EFEC-43E0-8F90-6EEA29DB9372}" type="presOf" srcId="{E5A2E084-3F30-4B0E-9E30-1F11C5568E8D}" destId="{1A869AF5-FC9B-44D7-82AB-994FC6E32F56}" srcOrd="1" destOrd="0" presId="urn:microsoft.com/office/officeart/2005/8/layout/pyramid1"/>
    <dgm:cxn modelId="{C3F9693B-19E5-400C-87FD-10E23FD6AEFF}" srcId="{6D8070B4-70E0-452C-96A9-88423653D189}" destId="{E5A2E084-3F30-4B0E-9E30-1F11C5568E8D}" srcOrd="1" destOrd="0" parTransId="{F7603C42-1297-4017-AF26-99F6CA415668}" sibTransId="{7E77F11A-0C09-426E-8891-540713DF6FCE}"/>
    <dgm:cxn modelId="{2D3149F8-3897-456B-98D1-E0730E7C8741}" type="presParOf" srcId="{9533E164-7276-48B9-BC51-4461FB292B1A}" destId="{3FAE8E74-0FED-4E2E-B54B-2FF924A4FD9D}" srcOrd="0" destOrd="0" presId="urn:microsoft.com/office/officeart/2005/8/layout/pyramid1"/>
    <dgm:cxn modelId="{3C5FF32C-F784-4109-96D1-16E50DD5CC9B}" type="presParOf" srcId="{3FAE8E74-0FED-4E2E-B54B-2FF924A4FD9D}" destId="{C21B0CB8-3E54-477E-B183-771D1FBE34AB}" srcOrd="0" destOrd="0" presId="urn:microsoft.com/office/officeart/2005/8/layout/pyramid1"/>
    <dgm:cxn modelId="{B3EA1624-2500-4B83-BAB1-7489638E4303}" type="presParOf" srcId="{3FAE8E74-0FED-4E2E-B54B-2FF924A4FD9D}" destId="{D6D14B5A-70D3-4871-9632-A996FC9E4F2A}" srcOrd="1" destOrd="0" presId="urn:microsoft.com/office/officeart/2005/8/layout/pyramid1"/>
    <dgm:cxn modelId="{1705047F-BD6D-4AB6-A7A5-81816FFE2CD0}" type="presParOf" srcId="{9533E164-7276-48B9-BC51-4461FB292B1A}" destId="{2A358D30-CE55-4C15-A3BD-ED0F24F34CC9}" srcOrd="1" destOrd="0" presId="urn:microsoft.com/office/officeart/2005/8/layout/pyramid1"/>
    <dgm:cxn modelId="{3E021FFA-1237-4D5B-8E48-E836AB78825E}" type="presParOf" srcId="{2A358D30-CE55-4C15-A3BD-ED0F24F34CC9}" destId="{926F136E-A7E5-45DC-A926-EA9569768829}" srcOrd="0" destOrd="0" presId="urn:microsoft.com/office/officeart/2005/8/layout/pyramid1"/>
    <dgm:cxn modelId="{3715F96A-8EFB-46C8-A6C3-CDABE63A607E}" type="presParOf" srcId="{2A358D30-CE55-4C15-A3BD-ED0F24F34CC9}" destId="{1A869AF5-FC9B-44D7-82AB-994FC6E32F56}" srcOrd="1" destOrd="0" presId="urn:microsoft.com/office/officeart/2005/8/layout/pyramid1"/>
    <dgm:cxn modelId="{E3527BFE-4825-4C9E-821E-EB371745615A}" type="presParOf" srcId="{9533E164-7276-48B9-BC51-4461FB292B1A}" destId="{B6F22A59-F7BB-497C-8F84-5F410A137FA9}" srcOrd="2" destOrd="0" presId="urn:microsoft.com/office/officeart/2005/8/layout/pyramid1"/>
    <dgm:cxn modelId="{06039847-D7CD-41E2-AE4D-BF372FC4B55C}" type="presParOf" srcId="{B6F22A59-F7BB-497C-8F84-5F410A137FA9}" destId="{4A40E4E5-9533-47EB-870E-C83369D6B41E}" srcOrd="0" destOrd="0" presId="urn:microsoft.com/office/officeart/2005/8/layout/pyramid1"/>
    <dgm:cxn modelId="{45D33215-DAD4-4FD1-8932-E8B05870E071}" type="presParOf" srcId="{B6F22A59-F7BB-497C-8F84-5F410A137FA9}" destId="{A80129CE-3A65-49AB-97D9-2803F24976A9}" srcOrd="1" destOrd="0" presId="urn:microsoft.com/office/officeart/2005/8/layout/pyramid1"/>
    <dgm:cxn modelId="{F2EFEC7C-476C-4400-8680-13A5962B49F2}" type="presParOf" srcId="{9533E164-7276-48B9-BC51-4461FB292B1A}" destId="{5170D24B-98D1-4645-BC89-F425251A8D45}" srcOrd="3" destOrd="0" presId="urn:microsoft.com/office/officeart/2005/8/layout/pyramid1"/>
    <dgm:cxn modelId="{3B4BCD20-C037-4B90-87BF-548EEB2D3E42}" type="presParOf" srcId="{5170D24B-98D1-4645-BC89-F425251A8D45}" destId="{ACAC50D4-B13A-4BA8-88D1-E3DD3696FD1E}" srcOrd="0" destOrd="0" presId="urn:microsoft.com/office/officeart/2005/8/layout/pyramid1"/>
    <dgm:cxn modelId="{CDB0683A-CD1D-48C2-B9AF-BFA2AE87B881}" type="presParOf" srcId="{5170D24B-98D1-4645-BC89-F425251A8D45}" destId="{9563F7C3-E9FB-4E45-A602-0BDE653B041C}" srcOrd="1" destOrd="0" presId="urn:microsoft.com/office/officeart/2005/8/layout/pyramid1"/>
    <dgm:cxn modelId="{C4E0A302-74FB-44AB-A841-4C7F2CB5D1DD}" type="presParOf" srcId="{9533E164-7276-48B9-BC51-4461FB292B1A}" destId="{4638D67C-EB1D-407B-8008-D651FDD63853}" srcOrd="4" destOrd="0" presId="urn:microsoft.com/office/officeart/2005/8/layout/pyramid1"/>
    <dgm:cxn modelId="{ED8DF8E0-41C4-43F6-8450-13379B9E8DB4}" type="presParOf" srcId="{4638D67C-EB1D-407B-8008-D651FDD63853}" destId="{2FF7D92B-13C2-467E-8EAF-FED58CC267D9}" srcOrd="0" destOrd="0" presId="urn:microsoft.com/office/officeart/2005/8/layout/pyramid1"/>
    <dgm:cxn modelId="{626DF3D6-36CE-44A0-9EA8-120552FD290D}" type="presParOf" srcId="{4638D67C-EB1D-407B-8008-D651FDD63853}" destId="{C5AF0F63-F31C-4528-8F3F-C37998EB7D98}" srcOrd="1" destOrd="0" presId="urn:microsoft.com/office/officeart/2005/8/layout/pyramid1"/>
    <dgm:cxn modelId="{F9D3F44D-F5F7-4887-A429-6A5844689D27}" type="presParOf" srcId="{9533E164-7276-48B9-BC51-4461FB292B1A}" destId="{CF370856-E290-4769-9154-C95936EF9059}" srcOrd="5" destOrd="0" presId="urn:microsoft.com/office/officeart/2005/8/layout/pyramid1"/>
    <dgm:cxn modelId="{ED103D26-BB78-4152-8533-9C2E8401AF62}" type="presParOf" srcId="{CF370856-E290-4769-9154-C95936EF9059}" destId="{5675648F-2D56-4881-A663-ABF19459047C}" srcOrd="0" destOrd="0" presId="urn:microsoft.com/office/officeart/2005/8/layout/pyramid1"/>
    <dgm:cxn modelId="{1C671FA2-8A8D-4C28-9D7C-C6D04391914A}" type="presParOf" srcId="{CF370856-E290-4769-9154-C95936EF9059}" destId="{50EF2A78-4D09-406D-AC8D-244370667E33}" srcOrd="1" destOrd="0" presId="urn:microsoft.com/office/officeart/2005/8/layout/pyramid1"/>
    <dgm:cxn modelId="{DDCE95B3-A87D-4EB6-8842-0376D99DB20B}" type="presParOf" srcId="{9533E164-7276-48B9-BC51-4461FB292B1A}" destId="{E3E9B3C5-55EC-4DFC-8A95-E9FD36AB3C4B}" srcOrd="6" destOrd="0" presId="urn:microsoft.com/office/officeart/2005/8/layout/pyramid1"/>
    <dgm:cxn modelId="{D6E5882D-A9F7-4AE6-B985-30CC0E0A5315}" type="presParOf" srcId="{E3E9B3C5-55EC-4DFC-8A95-E9FD36AB3C4B}" destId="{5279A26D-5DE8-4E1C-B6D7-4893795EAE70}" srcOrd="0" destOrd="0" presId="urn:microsoft.com/office/officeart/2005/8/layout/pyramid1"/>
    <dgm:cxn modelId="{2C1B5110-2F42-41AF-94ED-902809CFA69E}" type="presParOf" srcId="{E3E9B3C5-55EC-4DFC-8A95-E9FD36AB3C4B}" destId="{51CA0CC0-AED9-4A1E-A92E-CF65844BC588}" srcOrd="1" destOrd="0" presId="urn:microsoft.com/office/officeart/2005/8/layout/pyramid1"/>
    <dgm:cxn modelId="{85C9FE26-5F7A-46A7-AEC8-561E96E935FB}" type="presParOf" srcId="{9533E164-7276-48B9-BC51-4461FB292B1A}" destId="{6DC47871-EAB2-42E7-89A3-6649E8334721}" srcOrd="7" destOrd="0" presId="urn:microsoft.com/office/officeart/2005/8/layout/pyramid1"/>
    <dgm:cxn modelId="{A1C725D9-5435-444D-B942-EC9B10A978E8}" type="presParOf" srcId="{6DC47871-EAB2-42E7-89A3-6649E8334721}" destId="{48DDF527-D84D-451B-B001-9BC551A622E6}" srcOrd="0" destOrd="0" presId="urn:microsoft.com/office/officeart/2005/8/layout/pyramid1"/>
    <dgm:cxn modelId="{89EDD330-1EB5-428A-BE81-9AD7BE61F775}" type="presParOf" srcId="{6DC47871-EAB2-42E7-89A3-6649E8334721}" destId="{A6E71C5D-7EE6-4A2D-8ECA-80EAE2945433}" srcOrd="1" destOrd="0" presId="urn:microsoft.com/office/officeart/2005/8/layout/pyramid1"/>
    <dgm:cxn modelId="{9B17923E-EDAB-43A2-B8FC-84300C267D0D}" type="presParOf" srcId="{9533E164-7276-48B9-BC51-4461FB292B1A}" destId="{85070AE1-3B87-4FBB-922F-24CED8EFE337}" srcOrd="8" destOrd="0" presId="urn:microsoft.com/office/officeart/2005/8/layout/pyramid1"/>
    <dgm:cxn modelId="{D8C069E6-4D05-402D-9703-0036A2CE3BAF}" type="presParOf" srcId="{85070AE1-3B87-4FBB-922F-24CED8EFE337}" destId="{0953E533-9F4D-48A7-8A32-DCF033CD894E}" srcOrd="0" destOrd="0" presId="urn:microsoft.com/office/officeart/2005/8/layout/pyramid1"/>
    <dgm:cxn modelId="{5A869D64-3AC1-4C16-9B80-B2DA28B08306}" type="presParOf" srcId="{85070AE1-3B87-4FBB-922F-24CED8EFE337}" destId="{43435184-2DDA-4306-9F9E-78AC060796B1}" srcOrd="1" destOrd="0" presId="urn:microsoft.com/office/officeart/2005/8/layout/pyramid1"/>
    <dgm:cxn modelId="{2723ED4A-BD2B-4B77-9A42-CEF1B88DA4E1}" type="presParOf" srcId="{9533E164-7276-48B9-BC51-4461FB292B1A}" destId="{3E6B05BF-9892-4618-B4FF-D00E855BAA84}" srcOrd="9" destOrd="0" presId="urn:microsoft.com/office/officeart/2005/8/layout/pyramid1"/>
    <dgm:cxn modelId="{13A50C6D-8991-4E9D-BA9B-F20AA6D5EBEE}" type="presParOf" srcId="{3E6B05BF-9892-4618-B4FF-D00E855BAA84}" destId="{23AB855B-22F7-4184-A8D0-FC494C2E971A}" srcOrd="0" destOrd="0" presId="urn:microsoft.com/office/officeart/2005/8/layout/pyramid1"/>
    <dgm:cxn modelId="{4586998C-5075-4A98-B063-50CE45DCDD00}" type="presParOf" srcId="{3E6B05BF-9892-4618-B4FF-D00E855BAA84}" destId="{3FAAAC7D-0ED1-4C28-8915-2219DB60ECCE}" srcOrd="1" destOrd="0" presId="urn:microsoft.com/office/officeart/2005/8/layout/pyramid1"/>
    <dgm:cxn modelId="{11736B22-A036-4F9C-A9F2-5A887C9678BA}" type="presParOf" srcId="{9533E164-7276-48B9-BC51-4461FB292B1A}" destId="{986FA9E5-EB61-4E21-A5BF-D769756F4269}" srcOrd="10" destOrd="0" presId="urn:microsoft.com/office/officeart/2005/8/layout/pyramid1"/>
    <dgm:cxn modelId="{AD719C1D-7FBA-4A8D-9FF6-413FF736AEB6}" type="presParOf" srcId="{986FA9E5-EB61-4E21-A5BF-D769756F4269}" destId="{87F45078-CC58-47E3-9544-F2E8F7281A8E}" srcOrd="0" destOrd="0" presId="urn:microsoft.com/office/officeart/2005/8/layout/pyramid1"/>
    <dgm:cxn modelId="{B061797B-F43A-4832-8ED9-6CF24D12D4C5}" type="presParOf" srcId="{986FA9E5-EB61-4E21-A5BF-D769756F4269}" destId="{DE529578-3FDC-441A-B35A-23A7C443889A}" srcOrd="1" destOrd="0" presId="urn:microsoft.com/office/officeart/2005/8/layout/pyramid1"/>
    <dgm:cxn modelId="{3DA93FC7-DD71-4C65-9DCA-CB5F3628066F}" type="presParOf" srcId="{9533E164-7276-48B9-BC51-4461FB292B1A}" destId="{3BBCD0B2-4DD9-4C9D-9C15-CAE54BE33A6D}" srcOrd="11" destOrd="0" presId="urn:microsoft.com/office/officeart/2005/8/layout/pyramid1"/>
    <dgm:cxn modelId="{47DFD34A-ECAA-4648-B776-5BBDE6E7E8E1}" type="presParOf" srcId="{3BBCD0B2-4DD9-4C9D-9C15-CAE54BE33A6D}" destId="{B6DDE991-22C7-4A31-BF49-5D7E24C7EA36}" srcOrd="0" destOrd="0" presId="urn:microsoft.com/office/officeart/2005/8/layout/pyramid1"/>
    <dgm:cxn modelId="{A17A7838-9280-44F0-AA2D-78D84DD19C6D}" type="presParOf" srcId="{3BBCD0B2-4DD9-4C9D-9C15-CAE54BE33A6D}" destId="{E9AC7300-A65C-4913-9C93-C8AED8E2CC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49E277-3247-41EC-BF0A-249051B08BD7}" type="doc">
      <dgm:prSet loTypeId="urn:microsoft.com/office/officeart/2005/8/layout/chevronAccent+Icon" loCatId="process" qsTypeId="urn:microsoft.com/office/officeart/2005/8/quickstyle/simple1" qsCatId="simple" csTypeId="urn:microsoft.com/office/officeart/2005/8/colors/colorful3" csCatId="colorful" phldr="1"/>
      <dgm:spPr/>
    </dgm:pt>
    <dgm:pt modelId="{429EFD7F-F2F5-4224-9AE3-5CEF31F8BA15}">
      <dgm:prSet phldrT="[Text]" custT="1"/>
      <dgm:spPr/>
      <dgm:t>
        <a:bodyPr/>
        <a:lstStyle/>
        <a:p>
          <a:r>
            <a:rPr lang="en-GB" sz="1400" dirty="0" smtClean="0"/>
            <a:t>Idea</a:t>
          </a:r>
          <a:endParaRPr lang="en-GB" sz="1400" dirty="0"/>
        </a:p>
      </dgm:t>
    </dgm:pt>
    <dgm:pt modelId="{0C5614E3-67BC-4684-93FC-4254B276AA7E}" type="parTrans" cxnId="{B4D2DCCA-91FD-41BA-BB31-5F882862E709}">
      <dgm:prSet/>
      <dgm:spPr/>
      <dgm:t>
        <a:bodyPr/>
        <a:lstStyle/>
        <a:p>
          <a:endParaRPr lang="en-GB" sz="2000"/>
        </a:p>
      </dgm:t>
    </dgm:pt>
    <dgm:pt modelId="{1E30E7E4-EB41-40BF-A96A-46AC75FCEB08}" type="sibTrans" cxnId="{B4D2DCCA-91FD-41BA-BB31-5F882862E709}">
      <dgm:prSet/>
      <dgm:spPr/>
      <dgm:t>
        <a:bodyPr/>
        <a:lstStyle/>
        <a:p>
          <a:endParaRPr lang="en-GB" sz="2000"/>
        </a:p>
      </dgm:t>
    </dgm:pt>
    <dgm:pt modelId="{18ABDA7F-C912-45FB-A3A1-B691FC4B4B07}">
      <dgm:prSet phldrT="[Text]" custT="1"/>
      <dgm:spPr/>
      <dgm:t>
        <a:bodyPr/>
        <a:lstStyle/>
        <a:p>
          <a:r>
            <a:rPr lang="en-GB" sz="1400" dirty="0" smtClean="0"/>
            <a:t>Plan</a:t>
          </a:r>
          <a:endParaRPr lang="en-GB" sz="1400" dirty="0"/>
        </a:p>
      </dgm:t>
    </dgm:pt>
    <dgm:pt modelId="{8334AACC-ECD2-4552-92F2-209070490E11}" type="parTrans" cxnId="{21E29E6E-F930-41AC-85A3-26901195EEDB}">
      <dgm:prSet/>
      <dgm:spPr/>
      <dgm:t>
        <a:bodyPr/>
        <a:lstStyle/>
        <a:p>
          <a:endParaRPr lang="en-GB" sz="2000"/>
        </a:p>
      </dgm:t>
    </dgm:pt>
    <dgm:pt modelId="{366FB438-6AA9-46D6-8505-A2C01CDD250F}" type="sibTrans" cxnId="{21E29E6E-F930-41AC-85A3-26901195EEDB}">
      <dgm:prSet/>
      <dgm:spPr/>
      <dgm:t>
        <a:bodyPr/>
        <a:lstStyle/>
        <a:p>
          <a:endParaRPr lang="en-GB" sz="2000"/>
        </a:p>
      </dgm:t>
    </dgm:pt>
    <dgm:pt modelId="{2994CB36-BC3E-4194-8B8D-962D661FBBAE}">
      <dgm:prSet phldrT="[Text]" custT="1"/>
      <dgm:spPr/>
      <dgm:t>
        <a:bodyPr lIns="0" rIns="0"/>
        <a:lstStyle/>
        <a:p>
          <a:r>
            <a:rPr lang="en-GB" sz="1400" dirty="0" smtClean="0"/>
            <a:t>Develop</a:t>
          </a:r>
          <a:endParaRPr lang="en-GB" sz="1400" dirty="0"/>
        </a:p>
      </dgm:t>
    </dgm:pt>
    <dgm:pt modelId="{F7773F06-B9B0-419B-9EE5-112568A98747}" type="parTrans" cxnId="{78611BD1-5B84-4639-BC87-9CDE0060C8D1}">
      <dgm:prSet/>
      <dgm:spPr/>
      <dgm:t>
        <a:bodyPr/>
        <a:lstStyle/>
        <a:p>
          <a:endParaRPr lang="en-GB" sz="2000"/>
        </a:p>
      </dgm:t>
    </dgm:pt>
    <dgm:pt modelId="{9A965C01-BAF7-43A7-92E7-D02219F28C98}" type="sibTrans" cxnId="{78611BD1-5B84-4639-BC87-9CDE0060C8D1}">
      <dgm:prSet/>
      <dgm:spPr/>
      <dgm:t>
        <a:bodyPr/>
        <a:lstStyle/>
        <a:p>
          <a:endParaRPr lang="en-GB" sz="2000"/>
        </a:p>
      </dgm:t>
    </dgm:pt>
    <dgm:pt modelId="{A5320863-AD2D-47C8-A569-629FE78BDACE}">
      <dgm:prSet phldrT="[Text]" custT="1"/>
      <dgm:spPr/>
      <dgm:t>
        <a:bodyPr lIns="0" rIns="0"/>
        <a:lstStyle/>
        <a:p>
          <a:r>
            <a:rPr lang="en-GB" sz="1400" dirty="0" smtClean="0"/>
            <a:t>Package</a:t>
          </a:r>
          <a:endParaRPr lang="en-GB" sz="1400" dirty="0"/>
        </a:p>
      </dgm:t>
    </dgm:pt>
    <dgm:pt modelId="{D0E9209A-6292-4D7D-9461-9007EAAEF62A}" type="parTrans" cxnId="{36C64EDC-A168-404E-8439-4F4DA75FB4E4}">
      <dgm:prSet/>
      <dgm:spPr/>
      <dgm:t>
        <a:bodyPr/>
        <a:lstStyle/>
        <a:p>
          <a:endParaRPr lang="en-GB" sz="2000"/>
        </a:p>
      </dgm:t>
    </dgm:pt>
    <dgm:pt modelId="{DF02C542-0687-4B14-B385-D33E1CA5E382}" type="sibTrans" cxnId="{36C64EDC-A168-404E-8439-4F4DA75FB4E4}">
      <dgm:prSet/>
      <dgm:spPr/>
      <dgm:t>
        <a:bodyPr/>
        <a:lstStyle/>
        <a:p>
          <a:endParaRPr lang="en-GB" sz="2000"/>
        </a:p>
      </dgm:t>
    </dgm:pt>
    <dgm:pt modelId="{8F04088C-069B-4D3E-BA1F-80E366905407}">
      <dgm:prSet phldrT="[Text]" custT="1"/>
      <dgm:spPr/>
      <dgm:t>
        <a:bodyPr lIns="36000" rIns="36000"/>
        <a:lstStyle/>
        <a:p>
          <a:r>
            <a:rPr lang="en-GB" sz="1400" dirty="0" smtClean="0"/>
            <a:t>Deploy</a:t>
          </a:r>
          <a:endParaRPr lang="en-GB" sz="1400" dirty="0"/>
        </a:p>
      </dgm:t>
    </dgm:pt>
    <dgm:pt modelId="{697276E1-6E9A-49EB-BF0C-74F19D2F4CC6}" type="parTrans" cxnId="{A5046DAD-954A-4123-9EDA-BE2F4F4D72C2}">
      <dgm:prSet/>
      <dgm:spPr/>
      <dgm:t>
        <a:bodyPr/>
        <a:lstStyle/>
        <a:p>
          <a:endParaRPr lang="en-GB" sz="2000"/>
        </a:p>
      </dgm:t>
    </dgm:pt>
    <dgm:pt modelId="{C1B4513B-8B56-4240-9EBA-EF4D91F2390F}" type="sibTrans" cxnId="{A5046DAD-954A-4123-9EDA-BE2F4F4D72C2}">
      <dgm:prSet/>
      <dgm:spPr/>
      <dgm:t>
        <a:bodyPr/>
        <a:lstStyle/>
        <a:p>
          <a:endParaRPr lang="en-GB" sz="2000"/>
        </a:p>
      </dgm:t>
    </dgm:pt>
    <dgm:pt modelId="{CD32EAC9-FC1E-4C8E-A60C-6260CCDD5E82}">
      <dgm:prSet phldrT="[Text]" custT="1"/>
      <dgm:spPr/>
      <dgm:t>
        <a:bodyPr/>
        <a:lstStyle/>
        <a:p>
          <a:r>
            <a:rPr lang="en-GB" sz="1400" dirty="0" smtClean="0"/>
            <a:t>Test</a:t>
          </a:r>
          <a:endParaRPr lang="en-GB" sz="1400" dirty="0"/>
        </a:p>
      </dgm:t>
    </dgm:pt>
    <dgm:pt modelId="{6174155E-2994-4664-A39D-C4A309785607}" type="parTrans" cxnId="{2C13D807-DC34-4089-8F1F-F64631DB2669}">
      <dgm:prSet/>
      <dgm:spPr/>
      <dgm:t>
        <a:bodyPr/>
        <a:lstStyle/>
        <a:p>
          <a:endParaRPr lang="en-GB" sz="2000"/>
        </a:p>
      </dgm:t>
    </dgm:pt>
    <dgm:pt modelId="{4AB2C033-1333-45BD-AD29-2FC07E5C1AD0}" type="sibTrans" cxnId="{2C13D807-DC34-4089-8F1F-F64631DB2669}">
      <dgm:prSet/>
      <dgm:spPr/>
      <dgm:t>
        <a:bodyPr/>
        <a:lstStyle/>
        <a:p>
          <a:endParaRPr lang="en-GB" sz="2000"/>
        </a:p>
      </dgm:t>
    </dgm:pt>
    <dgm:pt modelId="{C5D5A5A0-3858-4E48-8C62-AA3B3CC473DE}">
      <dgm:prSet phldrT="[Text]" custT="1"/>
      <dgm:spPr/>
      <dgm:t>
        <a:bodyPr lIns="36000" rIns="0"/>
        <a:lstStyle/>
        <a:p>
          <a:r>
            <a:rPr lang="en-GB" sz="1400" dirty="0" smtClean="0"/>
            <a:t>Release</a:t>
          </a:r>
          <a:endParaRPr lang="en-GB" sz="1400" dirty="0"/>
        </a:p>
      </dgm:t>
    </dgm:pt>
    <dgm:pt modelId="{B995E947-8342-4D2B-BB26-3140875C40E7}" type="parTrans" cxnId="{0FFFDFC1-8659-49DE-9D74-26BA0172C8E7}">
      <dgm:prSet/>
      <dgm:spPr/>
      <dgm:t>
        <a:bodyPr/>
        <a:lstStyle/>
        <a:p>
          <a:endParaRPr lang="en-GB" sz="2000"/>
        </a:p>
      </dgm:t>
    </dgm:pt>
    <dgm:pt modelId="{81824411-26FF-435F-B927-E643152E9223}" type="sibTrans" cxnId="{0FFFDFC1-8659-49DE-9D74-26BA0172C8E7}">
      <dgm:prSet/>
      <dgm:spPr/>
      <dgm:t>
        <a:bodyPr/>
        <a:lstStyle/>
        <a:p>
          <a:endParaRPr lang="en-GB" sz="2000"/>
        </a:p>
      </dgm:t>
    </dgm:pt>
    <dgm:pt modelId="{BEB67112-FD90-4B10-A974-8CCED284E13D}">
      <dgm:prSet phldrT="[Text]" custT="1"/>
      <dgm:spPr/>
      <dgm:t>
        <a:bodyPr lIns="36000" rIns="36000"/>
        <a:lstStyle/>
        <a:p>
          <a:r>
            <a:rPr lang="en-GB" sz="1400" dirty="0" smtClean="0"/>
            <a:t>Operate</a:t>
          </a:r>
          <a:endParaRPr lang="en-GB" sz="1400" dirty="0"/>
        </a:p>
      </dgm:t>
    </dgm:pt>
    <dgm:pt modelId="{DB05A181-39F7-4218-9F5F-8B90999E4036}" type="parTrans" cxnId="{0EA96714-FAD8-48A6-B6A5-7B5A67A71F1E}">
      <dgm:prSet/>
      <dgm:spPr/>
      <dgm:t>
        <a:bodyPr/>
        <a:lstStyle/>
        <a:p>
          <a:endParaRPr lang="en-GB" sz="2000"/>
        </a:p>
      </dgm:t>
    </dgm:pt>
    <dgm:pt modelId="{12E082DC-1E69-4FC1-BDFC-6EB12D442C7C}" type="sibTrans" cxnId="{0EA96714-FAD8-48A6-B6A5-7B5A67A71F1E}">
      <dgm:prSet/>
      <dgm:spPr/>
      <dgm:t>
        <a:bodyPr/>
        <a:lstStyle/>
        <a:p>
          <a:endParaRPr lang="en-GB" sz="2000"/>
        </a:p>
      </dgm:t>
    </dgm:pt>
    <dgm:pt modelId="{EDDAAE4C-6C36-4592-BA67-3C3F4069CBFD}" type="pres">
      <dgm:prSet presAssocID="{7649E277-3247-41EC-BF0A-249051B08BD7}" presName="Name0" presStyleCnt="0">
        <dgm:presLayoutVars>
          <dgm:dir/>
          <dgm:resizeHandles val="exact"/>
        </dgm:presLayoutVars>
      </dgm:prSet>
      <dgm:spPr/>
    </dgm:pt>
    <dgm:pt modelId="{6DACC3EF-D795-4B84-90D4-92CE125F2AE1}" type="pres">
      <dgm:prSet presAssocID="{429EFD7F-F2F5-4224-9AE3-5CEF31F8BA15}" presName="composite" presStyleCnt="0"/>
      <dgm:spPr/>
    </dgm:pt>
    <dgm:pt modelId="{9C50F7F3-2C1C-4383-BD9D-F101443C1AFA}" type="pres">
      <dgm:prSet presAssocID="{429EFD7F-F2F5-4224-9AE3-5CEF31F8BA15}" presName="bgChev" presStyleLbl="node1" presStyleIdx="0" presStyleCnt="8" custScaleY="188824"/>
      <dgm:spPr/>
      <dgm:t>
        <a:bodyPr/>
        <a:lstStyle/>
        <a:p>
          <a:endParaRPr lang="en-GB"/>
        </a:p>
      </dgm:t>
    </dgm:pt>
    <dgm:pt modelId="{61ED9A9B-E1D4-49F5-A310-D18535FDA94F}" type="pres">
      <dgm:prSet presAssocID="{429EFD7F-F2F5-4224-9AE3-5CEF31F8BA15}" presName="txNode" presStyleLbl="fgAcc1" presStyleIdx="0" presStyleCnt="8" custScaleY="113294" custLinFactNeighborY="-9404">
        <dgm:presLayoutVars>
          <dgm:bulletEnabled val="1"/>
        </dgm:presLayoutVars>
      </dgm:prSet>
      <dgm:spPr/>
      <dgm:t>
        <a:bodyPr/>
        <a:lstStyle/>
        <a:p>
          <a:endParaRPr lang="en-GB"/>
        </a:p>
      </dgm:t>
    </dgm:pt>
    <dgm:pt modelId="{248FF1A0-FA3E-4227-8F15-366E3EDA2FAA}" type="pres">
      <dgm:prSet presAssocID="{1E30E7E4-EB41-40BF-A96A-46AC75FCEB08}" presName="compositeSpace" presStyleCnt="0"/>
      <dgm:spPr/>
    </dgm:pt>
    <dgm:pt modelId="{53A768AE-EEE3-4E51-8897-99C352E2D81D}" type="pres">
      <dgm:prSet presAssocID="{18ABDA7F-C912-45FB-A3A1-B691FC4B4B07}" presName="composite" presStyleCnt="0"/>
      <dgm:spPr/>
    </dgm:pt>
    <dgm:pt modelId="{490C590D-953F-4501-841F-890ECDDA700A}" type="pres">
      <dgm:prSet presAssocID="{18ABDA7F-C912-45FB-A3A1-B691FC4B4B07}" presName="bgChev" presStyleLbl="node1" presStyleIdx="1" presStyleCnt="8" custScaleY="188824"/>
      <dgm:spPr/>
      <dgm:t>
        <a:bodyPr/>
        <a:lstStyle/>
        <a:p>
          <a:endParaRPr lang="en-GB"/>
        </a:p>
      </dgm:t>
    </dgm:pt>
    <dgm:pt modelId="{FC24E406-057C-4930-B162-B78497A808E2}" type="pres">
      <dgm:prSet presAssocID="{18ABDA7F-C912-45FB-A3A1-B691FC4B4B07}" presName="txNode" presStyleLbl="fgAcc1" presStyleIdx="1" presStyleCnt="8" custScaleY="113294" custLinFactNeighborY="-9404">
        <dgm:presLayoutVars>
          <dgm:bulletEnabled val="1"/>
        </dgm:presLayoutVars>
      </dgm:prSet>
      <dgm:spPr/>
      <dgm:t>
        <a:bodyPr/>
        <a:lstStyle/>
        <a:p>
          <a:endParaRPr lang="en-GB"/>
        </a:p>
      </dgm:t>
    </dgm:pt>
    <dgm:pt modelId="{983CB0B4-4E3A-43E8-AC44-F8C69EB07DEF}" type="pres">
      <dgm:prSet presAssocID="{366FB438-6AA9-46D6-8505-A2C01CDD250F}" presName="compositeSpace" presStyleCnt="0"/>
      <dgm:spPr/>
    </dgm:pt>
    <dgm:pt modelId="{797D02B0-BD88-409A-8594-0601A187D43C}" type="pres">
      <dgm:prSet presAssocID="{2994CB36-BC3E-4194-8B8D-962D661FBBAE}" presName="composite" presStyleCnt="0"/>
      <dgm:spPr/>
    </dgm:pt>
    <dgm:pt modelId="{F81BCD94-1B1F-47CF-A506-81A52B33FD22}" type="pres">
      <dgm:prSet presAssocID="{2994CB36-BC3E-4194-8B8D-962D661FBBAE}" presName="bgChev" presStyleLbl="node1" presStyleIdx="2" presStyleCnt="8" custScaleY="188824"/>
      <dgm:spPr/>
    </dgm:pt>
    <dgm:pt modelId="{46DC05E0-1481-4CD0-BCF9-8934A922D3C0}" type="pres">
      <dgm:prSet presAssocID="{2994CB36-BC3E-4194-8B8D-962D661FBBAE}" presName="txNode" presStyleLbl="fgAcc1" presStyleIdx="2" presStyleCnt="8" custScaleY="113294" custLinFactNeighborY="-9404">
        <dgm:presLayoutVars>
          <dgm:bulletEnabled val="1"/>
        </dgm:presLayoutVars>
      </dgm:prSet>
      <dgm:spPr/>
      <dgm:t>
        <a:bodyPr/>
        <a:lstStyle/>
        <a:p>
          <a:endParaRPr lang="en-GB"/>
        </a:p>
      </dgm:t>
    </dgm:pt>
    <dgm:pt modelId="{BE61BBA3-3F14-4AF1-9CA0-B1567D3BA971}" type="pres">
      <dgm:prSet presAssocID="{9A965C01-BAF7-43A7-92E7-D02219F28C98}" presName="compositeSpace" presStyleCnt="0"/>
      <dgm:spPr/>
    </dgm:pt>
    <dgm:pt modelId="{9FEE50F3-A3D7-448D-96FF-24E5E7179B97}" type="pres">
      <dgm:prSet presAssocID="{A5320863-AD2D-47C8-A569-629FE78BDACE}" presName="composite" presStyleCnt="0"/>
      <dgm:spPr/>
    </dgm:pt>
    <dgm:pt modelId="{37C9096D-03F5-42C8-ADCD-5AC207622500}" type="pres">
      <dgm:prSet presAssocID="{A5320863-AD2D-47C8-A569-629FE78BDACE}" presName="bgChev" presStyleLbl="node1" presStyleIdx="3" presStyleCnt="8" custScaleY="188824"/>
      <dgm:spPr/>
    </dgm:pt>
    <dgm:pt modelId="{14CACD9D-104A-4021-9F5D-DBECCC568E38}" type="pres">
      <dgm:prSet presAssocID="{A5320863-AD2D-47C8-A569-629FE78BDACE}" presName="txNode" presStyleLbl="fgAcc1" presStyleIdx="3" presStyleCnt="8" custScaleY="113294" custLinFactNeighborY="-9404">
        <dgm:presLayoutVars>
          <dgm:bulletEnabled val="1"/>
        </dgm:presLayoutVars>
      </dgm:prSet>
      <dgm:spPr/>
      <dgm:t>
        <a:bodyPr/>
        <a:lstStyle/>
        <a:p>
          <a:endParaRPr lang="en-GB"/>
        </a:p>
      </dgm:t>
    </dgm:pt>
    <dgm:pt modelId="{3C4DA14B-E5A8-471E-ACEF-8682580B85BC}" type="pres">
      <dgm:prSet presAssocID="{DF02C542-0687-4B14-B385-D33E1CA5E382}" presName="compositeSpace" presStyleCnt="0"/>
      <dgm:spPr/>
    </dgm:pt>
    <dgm:pt modelId="{CAB0ECCC-F4B2-4D11-A003-DFD7D0C417D4}" type="pres">
      <dgm:prSet presAssocID="{8F04088C-069B-4D3E-BA1F-80E366905407}" presName="composite" presStyleCnt="0"/>
      <dgm:spPr/>
    </dgm:pt>
    <dgm:pt modelId="{AFF3FCF5-AD5D-4A55-BFF1-F69B6442FC85}" type="pres">
      <dgm:prSet presAssocID="{8F04088C-069B-4D3E-BA1F-80E366905407}" presName="bgChev" presStyleLbl="node1" presStyleIdx="4" presStyleCnt="8" custScaleY="188824" custLinFactNeighborX="-1815"/>
      <dgm:spPr/>
    </dgm:pt>
    <dgm:pt modelId="{DF868353-95A9-4BED-93A8-E0AA9EBE9891}" type="pres">
      <dgm:prSet presAssocID="{8F04088C-069B-4D3E-BA1F-80E366905407}" presName="txNode" presStyleLbl="fgAcc1" presStyleIdx="4" presStyleCnt="8" custScaleY="113294" custLinFactNeighborY="-9404">
        <dgm:presLayoutVars>
          <dgm:bulletEnabled val="1"/>
        </dgm:presLayoutVars>
      </dgm:prSet>
      <dgm:spPr/>
      <dgm:t>
        <a:bodyPr/>
        <a:lstStyle/>
        <a:p>
          <a:endParaRPr lang="en-GB"/>
        </a:p>
      </dgm:t>
    </dgm:pt>
    <dgm:pt modelId="{206A316C-6F77-47DE-A8BC-68DFF933E905}" type="pres">
      <dgm:prSet presAssocID="{C1B4513B-8B56-4240-9EBA-EF4D91F2390F}" presName="compositeSpace" presStyleCnt="0"/>
      <dgm:spPr/>
    </dgm:pt>
    <dgm:pt modelId="{088A78C1-3D5B-4073-8985-3D0E90D3E359}" type="pres">
      <dgm:prSet presAssocID="{CD32EAC9-FC1E-4C8E-A60C-6260CCDD5E82}" presName="composite" presStyleCnt="0"/>
      <dgm:spPr/>
    </dgm:pt>
    <dgm:pt modelId="{FBB952BC-2C8A-4E16-A418-9AB9D4B8743F}" type="pres">
      <dgm:prSet presAssocID="{CD32EAC9-FC1E-4C8E-A60C-6260CCDD5E82}" presName="bgChev" presStyleLbl="node1" presStyleIdx="5" presStyleCnt="8" custScaleY="188824"/>
      <dgm:spPr/>
    </dgm:pt>
    <dgm:pt modelId="{F7C25136-DE66-441F-9C30-CF6BEF4DE95D}" type="pres">
      <dgm:prSet presAssocID="{CD32EAC9-FC1E-4C8E-A60C-6260CCDD5E82}" presName="txNode" presStyleLbl="fgAcc1" presStyleIdx="5" presStyleCnt="8" custScaleY="113294" custLinFactNeighborY="-9404">
        <dgm:presLayoutVars>
          <dgm:bulletEnabled val="1"/>
        </dgm:presLayoutVars>
      </dgm:prSet>
      <dgm:spPr/>
      <dgm:t>
        <a:bodyPr/>
        <a:lstStyle/>
        <a:p>
          <a:endParaRPr lang="en-GB"/>
        </a:p>
      </dgm:t>
    </dgm:pt>
    <dgm:pt modelId="{A8399338-1CBD-4BD2-A3D6-F08F72C2F3DC}" type="pres">
      <dgm:prSet presAssocID="{4AB2C033-1333-45BD-AD29-2FC07E5C1AD0}" presName="compositeSpace" presStyleCnt="0"/>
      <dgm:spPr/>
    </dgm:pt>
    <dgm:pt modelId="{AAB4DE6B-9F6E-44C3-BBDB-6980DFDE3E85}" type="pres">
      <dgm:prSet presAssocID="{C5D5A5A0-3858-4E48-8C62-AA3B3CC473DE}" presName="composite" presStyleCnt="0"/>
      <dgm:spPr/>
    </dgm:pt>
    <dgm:pt modelId="{FEBB006D-BDE4-4294-9C15-36FCE0511149}" type="pres">
      <dgm:prSet presAssocID="{C5D5A5A0-3858-4E48-8C62-AA3B3CC473DE}" presName="bgChev" presStyleLbl="node1" presStyleIdx="6" presStyleCnt="8" custScaleY="188824"/>
      <dgm:spPr/>
    </dgm:pt>
    <dgm:pt modelId="{D67E56A6-6DFD-4652-A3B2-6E24A081ABE7}" type="pres">
      <dgm:prSet presAssocID="{C5D5A5A0-3858-4E48-8C62-AA3B3CC473DE}" presName="txNode" presStyleLbl="fgAcc1" presStyleIdx="6" presStyleCnt="8" custScaleY="113294" custLinFactNeighborY="-9404">
        <dgm:presLayoutVars>
          <dgm:bulletEnabled val="1"/>
        </dgm:presLayoutVars>
      </dgm:prSet>
      <dgm:spPr/>
      <dgm:t>
        <a:bodyPr/>
        <a:lstStyle/>
        <a:p>
          <a:endParaRPr lang="en-GB"/>
        </a:p>
      </dgm:t>
    </dgm:pt>
    <dgm:pt modelId="{7165E08C-690D-4F59-BA38-33F6E7ACCFF4}" type="pres">
      <dgm:prSet presAssocID="{81824411-26FF-435F-B927-E643152E9223}" presName="compositeSpace" presStyleCnt="0"/>
      <dgm:spPr/>
    </dgm:pt>
    <dgm:pt modelId="{109BF5BA-A653-47E8-AC73-86CDB82CDE8D}" type="pres">
      <dgm:prSet presAssocID="{BEB67112-FD90-4B10-A974-8CCED284E13D}" presName="composite" presStyleCnt="0"/>
      <dgm:spPr/>
    </dgm:pt>
    <dgm:pt modelId="{778DF397-89B5-452B-A1A0-4B863BBDED01}" type="pres">
      <dgm:prSet presAssocID="{BEB67112-FD90-4B10-A974-8CCED284E13D}" presName="bgChev" presStyleLbl="node1" presStyleIdx="7" presStyleCnt="8" custScaleY="188824"/>
      <dgm:spPr/>
    </dgm:pt>
    <dgm:pt modelId="{E638D0A7-BCA1-47B7-8184-8FAB699BC4A0}" type="pres">
      <dgm:prSet presAssocID="{BEB67112-FD90-4B10-A974-8CCED284E13D}" presName="txNode" presStyleLbl="fgAcc1" presStyleIdx="7" presStyleCnt="8" custScaleY="113294" custLinFactNeighborY="-9404">
        <dgm:presLayoutVars>
          <dgm:bulletEnabled val="1"/>
        </dgm:presLayoutVars>
      </dgm:prSet>
      <dgm:spPr/>
      <dgm:t>
        <a:bodyPr/>
        <a:lstStyle/>
        <a:p>
          <a:endParaRPr lang="en-GB"/>
        </a:p>
      </dgm:t>
    </dgm:pt>
  </dgm:ptLst>
  <dgm:cxnLst>
    <dgm:cxn modelId="{0FFFDFC1-8659-49DE-9D74-26BA0172C8E7}" srcId="{7649E277-3247-41EC-BF0A-249051B08BD7}" destId="{C5D5A5A0-3858-4E48-8C62-AA3B3CC473DE}" srcOrd="6" destOrd="0" parTransId="{B995E947-8342-4D2B-BB26-3140875C40E7}" sibTransId="{81824411-26FF-435F-B927-E643152E9223}"/>
    <dgm:cxn modelId="{21E29E6E-F930-41AC-85A3-26901195EEDB}" srcId="{7649E277-3247-41EC-BF0A-249051B08BD7}" destId="{18ABDA7F-C912-45FB-A3A1-B691FC4B4B07}" srcOrd="1" destOrd="0" parTransId="{8334AACC-ECD2-4552-92F2-209070490E11}" sibTransId="{366FB438-6AA9-46D6-8505-A2C01CDD250F}"/>
    <dgm:cxn modelId="{7988AAD6-7FAD-4CC5-B0DA-8AAB05819975}" type="presOf" srcId="{429EFD7F-F2F5-4224-9AE3-5CEF31F8BA15}" destId="{61ED9A9B-E1D4-49F5-A310-D18535FDA94F}" srcOrd="0" destOrd="0" presId="urn:microsoft.com/office/officeart/2005/8/layout/chevronAccent+Icon"/>
    <dgm:cxn modelId="{A4D4E675-8E76-4D59-81D1-40091AC39F59}" type="presOf" srcId="{7649E277-3247-41EC-BF0A-249051B08BD7}" destId="{EDDAAE4C-6C36-4592-BA67-3C3F4069CBFD}" srcOrd="0" destOrd="0" presId="urn:microsoft.com/office/officeart/2005/8/layout/chevronAccent+Icon"/>
    <dgm:cxn modelId="{78611BD1-5B84-4639-BC87-9CDE0060C8D1}" srcId="{7649E277-3247-41EC-BF0A-249051B08BD7}" destId="{2994CB36-BC3E-4194-8B8D-962D661FBBAE}" srcOrd="2" destOrd="0" parTransId="{F7773F06-B9B0-419B-9EE5-112568A98747}" sibTransId="{9A965C01-BAF7-43A7-92E7-D02219F28C98}"/>
    <dgm:cxn modelId="{F36CD7F3-D0C9-4A72-96A9-3A2D3E079C4B}" type="presOf" srcId="{C5D5A5A0-3858-4E48-8C62-AA3B3CC473DE}" destId="{D67E56A6-6DFD-4652-A3B2-6E24A081ABE7}" srcOrd="0" destOrd="0" presId="urn:microsoft.com/office/officeart/2005/8/layout/chevronAccent+Icon"/>
    <dgm:cxn modelId="{B4D2DCCA-91FD-41BA-BB31-5F882862E709}" srcId="{7649E277-3247-41EC-BF0A-249051B08BD7}" destId="{429EFD7F-F2F5-4224-9AE3-5CEF31F8BA15}" srcOrd="0" destOrd="0" parTransId="{0C5614E3-67BC-4684-93FC-4254B276AA7E}" sibTransId="{1E30E7E4-EB41-40BF-A96A-46AC75FCEB08}"/>
    <dgm:cxn modelId="{A5046DAD-954A-4123-9EDA-BE2F4F4D72C2}" srcId="{7649E277-3247-41EC-BF0A-249051B08BD7}" destId="{8F04088C-069B-4D3E-BA1F-80E366905407}" srcOrd="4" destOrd="0" parTransId="{697276E1-6E9A-49EB-BF0C-74F19D2F4CC6}" sibTransId="{C1B4513B-8B56-4240-9EBA-EF4D91F2390F}"/>
    <dgm:cxn modelId="{8967E0D7-087A-4E10-B0E9-9457147CF62C}" type="presOf" srcId="{18ABDA7F-C912-45FB-A3A1-B691FC4B4B07}" destId="{FC24E406-057C-4930-B162-B78497A808E2}" srcOrd="0" destOrd="0" presId="urn:microsoft.com/office/officeart/2005/8/layout/chevronAccent+Icon"/>
    <dgm:cxn modelId="{77068C21-8526-4455-BEB4-756C64A24E93}" type="presOf" srcId="{BEB67112-FD90-4B10-A974-8CCED284E13D}" destId="{E638D0A7-BCA1-47B7-8184-8FAB699BC4A0}" srcOrd="0" destOrd="0" presId="urn:microsoft.com/office/officeart/2005/8/layout/chevronAccent+Icon"/>
    <dgm:cxn modelId="{2C13D807-DC34-4089-8F1F-F64631DB2669}" srcId="{7649E277-3247-41EC-BF0A-249051B08BD7}" destId="{CD32EAC9-FC1E-4C8E-A60C-6260CCDD5E82}" srcOrd="5" destOrd="0" parTransId="{6174155E-2994-4664-A39D-C4A309785607}" sibTransId="{4AB2C033-1333-45BD-AD29-2FC07E5C1AD0}"/>
    <dgm:cxn modelId="{0EA96714-FAD8-48A6-B6A5-7B5A67A71F1E}" srcId="{7649E277-3247-41EC-BF0A-249051B08BD7}" destId="{BEB67112-FD90-4B10-A974-8CCED284E13D}" srcOrd="7" destOrd="0" parTransId="{DB05A181-39F7-4218-9F5F-8B90999E4036}" sibTransId="{12E082DC-1E69-4FC1-BDFC-6EB12D442C7C}"/>
    <dgm:cxn modelId="{36C64EDC-A168-404E-8439-4F4DA75FB4E4}" srcId="{7649E277-3247-41EC-BF0A-249051B08BD7}" destId="{A5320863-AD2D-47C8-A569-629FE78BDACE}" srcOrd="3" destOrd="0" parTransId="{D0E9209A-6292-4D7D-9461-9007EAAEF62A}" sibTransId="{DF02C542-0687-4B14-B385-D33E1CA5E382}"/>
    <dgm:cxn modelId="{7834F9D4-D352-4FAE-AFC8-3A74BB7004B1}" type="presOf" srcId="{2994CB36-BC3E-4194-8B8D-962D661FBBAE}" destId="{46DC05E0-1481-4CD0-BCF9-8934A922D3C0}" srcOrd="0" destOrd="0" presId="urn:microsoft.com/office/officeart/2005/8/layout/chevronAccent+Icon"/>
    <dgm:cxn modelId="{5A75DBD5-5F27-4535-AB07-B2FA66B3AA26}" type="presOf" srcId="{A5320863-AD2D-47C8-A569-629FE78BDACE}" destId="{14CACD9D-104A-4021-9F5D-DBECCC568E38}" srcOrd="0" destOrd="0" presId="urn:microsoft.com/office/officeart/2005/8/layout/chevronAccent+Icon"/>
    <dgm:cxn modelId="{4B41B082-9E1A-422C-8DFA-3311FEC96B2E}" type="presOf" srcId="{CD32EAC9-FC1E-4C8E-A60C-6260CCDD5E82}" destId="{F7C25136-DE66-441F-9C30-CF6BEF4DE95D}" srcOrd="0" destOrd="0" presId="urn:microsoft.com/office/officeart/2005/8/layout/chevronAccent+Icon"/>
    <dgm:cxn modelId="{86257BB3-323F-4F47-BF1B-76F22EE31F30}" type="presOf" srcId="{8F04088C-069B-4D3E-BA1F-80E366905407}" destId="{DF868353-95A9-4BED-93A8-E0AA9EBE9891}" srcOrd="0" destOrd="0" presId="urn:microsoft.com/office/officeart/2005/8/layout/chevronAccent+Icon"/>
    <dgm:cxn modelId="{1F7784B3-F7E3-473C-A20A-FE4DCB2BE471}" type="presParOf" srcId="{EDDAAE4C-6C36-4592-BA67-3C3F4069CBFD}" destId="{6DACC3EF-D795-4B84-90D4-92CE125F2AE1}" srcOrd="0" destOrd="0" presId="urn:microsoft.com/office/officeart/2005/8/layout/chevronAccent+Icon"/>
    <dgm:cxn modelId="{AC613D50-F526-4A50-B903-B9854B5E7D60}" type="presParOf" srcId="{6DACC3EF-D795-4B84-90D4-92CE125F2AE1}" destId="{9C50F7F3-2C1C-4383-BD9D-F101443C1AFA}" srcOrd="0" destOrd="0" presId="urn:microsoft.com/office/officeart/2005/8/layout/chevronAccent+Icon"/>
    <dgm:cxn modelId="{B8F4FDFA-C262-416E-BFBB-1306883CA632}" type="presParOf" srcId="{6DACC3EF-D795-4B84-90D4-92CE125F2AE1}" destId="{61ED9A9B-E1D4-49F5-A310-D18535FDA94F}" srcOrd="1" destOrd="0" presId="urn:microsoft.com/office/officeart/2005/8/layout/chevronAccent+Icon"/>
    <dgm:cxn modelId="{36C33386-A671-47A4-9372-2BE442E7833C}" type="presParOf" srcId="{EDDAAE4C-6C36-4592-BA67-3C3F4069CBFD}" destId="{248FF1A0-FA3E-4227-8F15-366E3EDA2FAA}" srcOrd="1" destOrd="0" presId="urn:microsoft.com/office/officeart/2005/8/layout/chevronAccent+Icon"/>
    <dgm:cxn modelId="{779CE681-F955-45F0-B62B-505B06836C7C}" type="presParOf" srcId="{EDDAAE4C-6C36-4592-BA67-3C3F4069CBFD}" destId="{53A768AE-EEE3-4E51-8897-99C352E2D81D}" srcOrd="2" destOrd="0" presId="urn:microsoft.com/office/officeart/2005/8/layout/chevronAccent+Icon"/>
    <dgm:cxn modelId="{EC0714F7-2000-43D8-BEAC-CA671DC73DE3}" type="presParOf" srcId="{53A768AE-EEE3-4E51-8897-99C352E2D81D}" destId="{490C590D-953F-4501-841F-890ECDDA700A}" srcOrd="0" destOrd="0" presId="urn:microsoft.com/office/officeart/2005/8/layout/chevronAccent+Icon"/>
    <dgm:cxn modelId="{97E22FE7-3CD6-4364-878E-C584325D9E79}" type="presParOf" srcId="{53A768AE-EEE3-4E51-8897-99C352E2D81D}" destId="{FC24E406-057C-4930-B162-B78497A808E2}" srcOrd="1" destOrd="0" presId="urn:microsoft.com/office/officeart/2005/8/layout/chevronAccent+Icon"/>
    <dgm:cxn modelId="{E62B427C-C72C-44A4-9647-89297773828C}" type="presParOf" srcId="{EDDAAE4C-6C36-4592-BA67-3C3F4069CBFD}" destId="{983CB0B4-4E3A-43E8-AC44-F8C69EB07DEF}" srcOrd="3" destOrd="0" presId="urn:microsoft.com/office/officeart/2005/8/layout/chevronAccent+Icon"/>
    <dgm:cxn modelId="{72FD1975-A77A-4BA8-9EB8-1B03A47B95DD}" type="presParOf" srcId="{EDDAAE4C-6C36-4592-BA67-3C3F4069CBFD}" destId="{797D02B0-BD88-409A-8594-0601A187D43C}" srcOrd="4" destOrd="0" presId="urn:microsoft.com/office/officeart/2005/8/layout/chevronAccent+Icon"/>
    <dgm:cxn modelId="{97FAE8D2-1193-4865-89FE-BDDF01B07050}" type="presParOf" srcId="{797D02B0-BD88-409A-8594-0601A187D43C}" destId="{F81BCD94-1B1F-47CF-A506-81A52B33FD22}" srcOrd="0" destOrd="0" presId="urn:microsoft.com/office/officeart/2005/8/layout/chevronAccent+Icon"/>
    <dgm:cxn modelId="{94945FDF-5FC5-4139-8F2A-15A62F0EBAF9}" type="presParOf" srcId="{797D02B0-BD88-409A-8594-0601A187D43C}" destId="{46DC05E0-1481-4CD0-BCF9-8934A922D3C0}" srcOrd="1" destOrd="0" presId="urn:microsoft.com/office/officeart/2005/8/layout/chevronAccent+Icon"/>
    <dgm:cxn modelId="{5F7979A4-B4C4-43F9-9E84-13DE8A8693EA}" type="presParOf" srcId="{EDDAAE4C-6C36-4592-BA67-3C3F4069CBFD}" destId="{BE61BBA3-3F14-4AF1-9CA0-B1567D3BA971}" srcOrd="5" destOrd="0" presId="urn:microsoft.com/office/officeart/2005/8/layout/chevronAccent+Icon"/>
    <dgm:cxn modelId="{ACC36657-6DDD-479D-A263-C65149170168}" type="presParOf" srcId="{EDDAAE4C-6C36-4592-BA67-3C3F4069CBFD}" destId="{9FEE50F3-A3D7-448D-96FF-24E5E7179B97}" srcOrd="6" destOrd="0" presId="urn:microsoft.com/office/officeart/2005/8/layout/chevronAccent+Icon"/>
    <dgm:cxn modelId="{83336146-9995-4689-AB03-FFD4799CC6C1}" type="presParOf" srcId="{9FEE50F3-A3D7-448D-96FF-24E5E7179B97}" destId="{37C9096D-03F5-42C8-ADCD-5AC207622500}" srcOrd="0" destOrd="0" presId="urn:microsoft.com/office/officeart/2005/8/layout/chevronAccent+Icon"/>
    <dgm:cxn modelId="{CA5B8675-9DD3-431E-A93F-0274A427F8EE}" type="presParOf" srcId="{9FEE50F3-A3D7-448D-96FF-24E5E7179B97}" destId="{14CACD9D-104A-4021-9F5D-DBECCC568E38}" srcOrd="1" destOrd="0" presId="urn:microsoft.com/office/officeart/2005/8/layout/chevronAccent+Icon"/>
    <dgm:cxn modelId="{0CDB423E-14FB-48D4-9CB5-C7E1911FAF72}" type="presParOf" srcId="{EDDAAE4C-6C36-4592-BA67-3C3F4069CBFD}" destId="{3C4DA14B-E5A8-471E-ACEF-8682580B85BC}" srcOrd="7" destOrd="0" presId="urn:microsoft.com/office/officeart/2005/8/layout/chevronAccent+Icon"/>
    <dgm:cxn modelId="{75F12F37-C725-4826-B286-ABDFE2EBD599}" type="presParOf" srcId="{EDDAAE4C-6C36-4592-BA67-3C3F4069CBFD}" destId="{CAB0ECCC-F4B2-4D11-A003-DFD7D0C417D4}" srcOrd="8" destOrd="0" presId="urn:microsoft.com/office/officeart/2005/8/layout/chevronAccent+Icon"/>
    <dgm:cxn modelId="{DE29748F-7A83-4D08-AAA3-D6E00803959D}" type="presParOf" srcId="{CAB0ECCC-F4B2-4D11-A003-DFD7D0C417D4}" destId="{AFF3FCF5-AD5D-4A55-BFF1-F69B6442FC85}" srcOrd="0" destOrd="0" presId="urn:microsoft.com/office/officeart/2005/8/layout/chevronAccent+Icon"/>
    <dgm:cxn modelId="{2E093024-8AD9-4FD3-A939-DCB3B306EF76}" type="presParOf" srcId="{CAB0ECCC-F4B2-4D11-A003-DFD7D0C417D4}" destId="{DF868353-95A9-4BED-93A8-E0AA9EBE9891}" srcOrd="1" destOrd="0" presId="urn:microsoft.com/office/officeart/2005/8/layout/chevronAccent+Icon"/>
    <dgm:cxn modelId="{F0971751-CD2E-4A0F-8FD4-88F7DC926719}" type="presParOf" srcId="{EDDAAE4C-6C36-4592-BA67-3C3F4069CBFD}" destId="{206A316C-6F77-47DE-A8BC-68DFF933E905}" srcOrd="9" destOrd="0" presId="urn:microsoft.com/office/officeart/2005/8/layout/chevronAccent+Icon"/>
    <dgm:cxn modelId="{D02FE2AF-CF5B-4CA8-ADEA-EBDCD7CDB604}" type="presParOf" srcId="{EDDAAE4C-6C36-4592-BA67-3C3F4069CBFD}" destId="{088A78C1-3D5B-4073-8985-3D0E90D3E359}" srcOrd="10" destOrd="0" presId="urn:microsoft.com/office/officeart/2005/8/layout/chevronAccent+Icon"/>
    <dgm:cxn modelId="{BCF72816-6BEE-4966-88E6-1E6CB86FFBB0}" type="presParOf" srcId="{088A78C1-3D5B-4073-8985-3D0E90D3E359}" destId="{FBB952BC-2C8A-4E16-A418-9AB9D4B8743F}" srcOrd="0" destOrd="0" presId="urn:microsoft.com/office/officeart/2005/8/layout/chevronAccent+Icon"/>
    <dgm:cxn modelId="{FDDDA9E5-B75A-407D-B0B4-E54523E6BCA2}" type="presParOf" srcId="{088A78C1-3D5B-4073-8985-3D0E90D3E359}" destId="{F7C25136-DE66-441F-9C30-CF6BEF4DE95D}" srcOrd="1" destOrd="0" presId="urn:microsoft.com/office/officeart/2005/8/layout/chevronAccent+Icon"/>
    <dgm:cxn modelId="{BB1A02BD-D785-487F-BCFE-538F1FA677E0}" type="presParOf" srcId="{EDDAAE4C-6C36-4592-BA67-3C3F4069CBFD}" destId="{A8399338-1CBD-4BD2-A3D6-F08F72C2F3DC}" srcOrd="11" destOrd="0" presId="urn:microsoft.com/office/officeart/2005/8/layout/chevronAccent+Icon"/>
    <dgm:cxn modelId="{5F5A643E-E2C3-43B0-AB6D-E1A27D039585}" type="presParOf" srcId="{EDDAAE4C-6C36-4592-BA67-3C3F4069CBFD}" destId="{AAB4DE6B-9F6E-44C3-BBDB-6980DFDE3E85}" srcOrd="12" destOrd="0" presId="urn:microsoft.com/office/officeart/2005/8/layout/chevronAccent+Icon"/>
    <dgm:cxn modelId="{66D4B355-769D-43FA-857C-7B4C16EF811C}" type="presParOf" srcId="{AAB4DE6B-9F6E-44C3-BBDB-6980DFDE3E85}" destId="{FEBB006D-BDE4-4294-9C15-36FCE0511149}" srcOrd="0" destOrd="0" presId="urn:microsoft.com/office/officeart/2005/8/layout/chevronAccent+Icon"/>
    <dgm:cxn modelId="{2F3C26B5-EA92-4E62-936B-3CCF9C670FCC}" type="presParOf" srcId="{AAB4DE6B-9F6E-44C3-BBDB-6980DFDE3E85}" destId="{D67E56A6-6DFD-4652-A3B2-6E24A081ABE7}" srcOrd="1" destOrd="0" presId="urn:microsoft.com/office/officeart/2005/8/layout/chevronAccent+Icon"/>
    <dgm:cxn modelId="{ADD95665-6901-478C-9661-1E4C757A4E53}" type="presParOf" srcId="{EDDAAE4C-6C36-4592-BA67-3C3F4069CBFD}" destId="{7165E08C-690D-4F59-BA38-33F6E7ACCFF4}" srcOrd="13" destOrd="0" presId="urn:microsoft.com/office/officeart/2005/8/layout/chevronAccent+Icon"/>
    <dgm:cxn modelId="{3CC0AF2C-B4E0-4D45-8CD6-DEE65B4093B5}" type="presParOf" srcId="{EDDAAE4C-6C36-4592-BA67-3C3F4069CBFD}" destId="{109BF5BA-A653-47E8-AC73-86CDB82CDE8D}" srcOrd="14" destOrd="0" presId="urn:microsoft.com/office/officeart/2005/8/layout/chevronAccent+Icon"/>
    <dgm:cxn modelId="{823BF971-7633-4354-8FE5-CC24B0AE5829}" type="presParOf" srcId="{109BF5BA-A653-47E8-AC73-86CDB82CDE8D}" destId="{778DF397-89B5-452B-A1A0-4B863BBDED01}" srcOrd="0" destOrd="0" presId="urn:microsoft.com/office/officeart/2005/8/layout/chevronAccent+Icon"/>
    <dgm:cxn modelId="{31902B84-8BBB-4BFD-A8F8-D0E8923260D3}" type="presParOf" srcId="{109BF5BA-A653-47E8-AC73-86CDB82CDE8D}" destId="{E638D0A7-BCA1-47B7-8184-8FAB699BC4A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3040" y="339747"/>
          <a:ext cx="1303063" cy="949751"/>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350524"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GB" sz="2400" kern="1200" dirty="0" smtClean="0"/>
            <a:t>Idea</a:t>
          </a:r>
          <a:endParaRPr lang="en-GB" sz="2400" kern="1200" dirty="0"/>
        </a:p>
      </dsp:txBody>
      <dsp:txXfrm>
        <a:off x="367214" y="624833"/>
        <a:ext cx="1066984" cy="536468"/>
      </dsp:txXfrm>
    </dsp:sp>
    <dsp:sp modelId="{490C590D-953F-4501-841F-890ECDDA700A}">
      <dsp:nvSpPr>
        <dsp:cNvPr id="0" name=""/>
        <dsp:cNvSpPr/>
      </dsp:nvSpPr>
      <dsp:spPr>
        <a:xfrm>
          <a:off x="1491428" y="339747"/>
          <a:ext cx="1303063" cy="949751"/>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838912"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GB" sz="2400" kern="1200" dirty="0" smtClean="0"/>
            <a:t>Plan</a:t>
          </a:r>
          <a:endParaRPr lang="en-GB" sz="2400" kern="1200" dirty="0"/>
        </a:p>
      </dsp:txBody>
      <dsp:txXfrm>
        <a:off x="1855602" y="624833"/>
        <a:ext cx="1066984" cy="536468"/>
      </dsp:txXfrm>
    </dsp:sp>
    <dsp:sp modelId="{F81BCD94-1B1F-47CF-A506-81A52B33FD22}">
      <dsp:nvSpPr>
        <dsp:cNvPr id="0" name=""/>
        <dsp:cNvSpPr/>
      </dsp:nvSpPr>
      <dsp:spPr>
        <a:xfrm>
          <a:off x="2979816" y="339747"/>
          <a:ext cx="1303063" cy="949751"/>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3327300"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0" bIns="170688" numCol="1" spcCol="1270" anchor="ctr" anchorCtr="0">
          <a:noAutofit/>
        </a:bodyPr>
        <a:lstStyle/>
        <a:p>
          <a:pPr lvl="0" algn="ctr" defTabSz="1066800">
            <a:lnSpc>
              <a:spcPct val="90000"/>
            </a:lnSpc>
            <a:spcBef>
              <a:spcPct val="0"/>
            </a:spcBef>
            <a:spcAft>
              <a:spcPct val="35000"/>
            </a:spcAft>
          </a:pPr>
          <a:r>
            <a:rPr lang="en-GB" sz="2400" kern="1200" dirty="0" smtClean="0"/>
            <a:t>Develop</a:t>
          </a:r>
          <a:endParaRPr lang="en-GB" sz="2400" kern="1200" dirty="0"/>
        </a:p>
      </dsp:txBody>
      <dsp:txXfrm>
        <a:off x="3343990" y="624833"/>
        <a:ext cx="1066984" cy="536468"/>
      </dsp:txXfrm>
    </dsp:sp>
    <dsp:sp modelId="{37C9096D-03F5-42C8-ADCD-5AC207622500}">
      <dsp:nvSpPr>
        <dsp:cNvPr id="0" name=""/>
        <dsp:cNvSpPr/>
      </dsp:nvSpPr>
      <dsp:spPr>
        <a:xfrm>
          <a:off x="4468204" y="339747"/>
          <a:ext cx="1303063" cy="949751"/>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4815688"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70688" rIns="0" bIns="170688" numCol="1" spcCol="1270" anchor="ctr" anchorCtr="0">
          <a:noAutofit/>
        </a:bodyPr>
        <a:lstStyle/>
        <a:p>
          <a:pPr lvl="0" algn="ctr" defTabSz="1066800">
            <a:lnSpc>
              <a:spcPct val="90000"/>
            </a:lnSpc>
            <a:spcBef>
              <a:spcPct val="0"/>
            </a:spcBef>
            <a:spcAft>
              <a:spcPct val="35000"/>
            </a:spcAft>
          </a:pPr>
          <a:r>
            <a:rPr lang="en-GB" sz="2400" kern="1200" dirty="0" smtClean="0"/>
            <a:t>Package</a:t>
          </a:r>
          <a:endParaRPr lang="en-GB" sz="2400" kern="1200" dirty="0"/>
        </a:p>
      </dsp:txBody>
      <dsp:txXfrm>
        <a:off x="4832378" y="624833"/>
        <a:ext cx="1066984" cy="536468"/>
      </dsp:txXfrm>
    </dsp:sp>
    <dsp:sp modelId="{AFF3FCF5-AD5D-4A55-BFF1-F69B6442FC85}">
      <dsp:nvSpPr>
        <dsp:cNvPr id="0" name=""/>
        <dsp:cNvSpPr/>
      </dsp:nvSpPr>
      <dsp:spPr>
        <a:xfrm>
          <a:off x="5932941" y="339747"/>
          <a:ext cx="1303063" cy="949751"/>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6304075"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170688" rIns="36000" bIns="170688" numCol="1" spcCol="1270" anchor="ctr" anchorCtr="0">
          <a:noAutofit/>
        </a:bodyPr>
        <a:lstStyle/>
        <a:p>
          <a:pPr lvl="0" algn="ctr" defTabSz="1066800">
            <a:lnSpc>
              <a:spcPct val="90000"/>
            </a:lnSpc>
            <a:spcBef>
              <a:spcPct val="0"/>
            </a:spcBef>
            <a:spcAft>
              <a:spcPct val="35000"/>
            </a:spcAft>
          </a:pPr>
          <a:r>
            <a:rPr lang="en-GB" sz="2400" kern="1200" dirty="0" smtClean="0"/>
            <a:t>Deploy</a:t>
          </a:r>
          <a:endParaRPr lang="en-GB" sz="2400" kern="1200" dirty="0"/>
        </a:p>
      </dsp:txBody>
      <dsp:txXfrm>
        <a:off x="6320765" y="624833"/>
        <a:ext cx="1066984" cy="536468"/>
      </dsp:txXfrm>
    </dsp:sp>
    <dsp:sp modelId="{FBB952BC-2C8A-4E16-A418-9AB9D4B8743F}">
      <dsp:nvSpPr>
        <dsp:cNvPr id="0" name=""/>
        <dsp:cNvSpPr/>
      </dsp:nvSpPr>
      <dsp:spPr>
        <a:xfrm>
          <a:off x="7444980" y="339747"/>
          <a:ext cx="1303063" cy="949751"/>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7792463"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GB" sz="2400" kern="1200" dirty="0" smtClean="0"/>
            <a:t>Test</a:t>
          </a:r>
          <a:endParaRPr lang="en-GB" sz="2400" kern="1200" dirty="0"/>
        </a:p>
      </dsp:txBody>
      <dsp:txXfrm>
        <a:off x="7809153" y="624833"/>
        <a:ext cx="1066984" cy="536468"/>
      </dsp:txXfrm>
    </dsp:sp>
    <dsp:sp modelId="{FEBB006D-BDE4-4294-9C15-36FCE0511149}">
      <dsp:nvSpPr>
        <dsp:cNvPr id="0" name=""/>
        <dsp:cNvSpPr/>
      </dsp:nvSpPr>
      <dsp:spPr>
        <a:xfrm>
          <a:off x="8933368" y="339747"/>
          <a:ext cx="1303063" cy="949751"/>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9280851"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170688" rIns="0" bIns="170688" numCol="1" spcCol="1270" anchor="ctr" anchorCtr="0">
          <a:noAutofit/>
        </a:bodyPr>
        <a:lstStyle/>
        <a:p>
          <a:pPr lvl="0" algn="ctr" defTabSz="1066800">
            <a:lnSpc>
              <a:spcPct val="90000"/>
            </a:lnSpc>
            <a:spcBef>
              <a:spcPct val="0"/>
            </a:spcBef>
            <a:spcAft>
              <a:spcPct val="35000"/>
            </a:spcAft>
          </a:pPr>
          <a:r>
            <a:rPr lang="en-GB" sz="2400" kern="1200" dirty="0" smtClean="0"/>
            <a:t>Release</a:t>
          </a:r>
          <a:endParaRPr lang="en-GB" sz="2400" kern="1200" dirty="0"/>
        </a:p>
      </dsp:txBody>
      <dsp:txXfrm>
        <a:off x="9297541" y="624833"/>
        <a:ext cx="1066984" cy="536468"/>
      </dsp:txXfrm>
    </dsp:sp>
    <dsp:sp modelId="{778DF397-89B5-452B-A1A0-4B863BBDED01}">
      <dsp:nvSpPr>
        <dsp:cNvPr id="0" name=""/>
        <dsp:cNvSpPr/>
      </dsp:nvSpPr>
      <dsp:spPr>
        <a:xfrm>
          <a:off x="10421756" y="339747"/>
          <a:ext cx="1303063" cy="949751"/>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10769239" y="608143"/>
          <a:ext cx="1100364" cy="5698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142240" rIns="36000" bIns="142240" numCol="1" spcCol="1270" anchor="ctr" anchorCtr="0">
          <a:noAutofit/>
        </a:bodyPr>
        <a:lstStyle/>
        <a:p>
          <a:pPr lvl="0" algn="ctr" defTabSz="889000">
            <a:lnSpc>
              <a:spcPct val="90000"/>
            </a:lnSpc>
            <a:spcBef>
              <a:spcPct val="0"/>
            </a:spcBef>
            <a:spcAft>
              <a:spcPct val="35000"/>
            </a:spcAft>
          </a:pPr>
          <a:r>
            <a:rPr lang="en-GB" sz="2000" kern="1200" dirty="0" smtClean="0"/>
            <a:t>Operate</a:t>
          </a:r>
          <a:endParaRPr lang="en-GB" sz="2000" kern="1200" dirty="0"/>
        </a:p>
      </dsp:txBody>
      <dsp:txXfrm>
        <a:off x="10785929" y="624833"/>
        <a:ext cx="1066984" cy="5364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CB8-3E54-477E-B183-771D1FBE34AB}">
      <dsp:nvSpPr>
        <dsp:cNvPr id="0" name=""/>
        <dsp:cNvSpPr/>
      </dsp:nvSpPr>
      <dsp:spPr>
        <a:xfrm>
          <a:off x="4099924" y="0"/>
          <a:ext cx="745440" cy="423900"/>
        </a:xfrm>
        <a:prstGeom prst="trapezoid">
          <a:avLst>
            <a:gd name="adj" fmla="val 8792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p>
      </dsp:txBody>
      <dsp:txXfrm>
        <a:off x="4099924" y="0"/>
        <a:ext cx="745440" cy="423900"/>
      </dsp:txXfrm>
    </dsp:sp>
    <dsp:sp modelId="{926F136E-A7E5-45DC-A926-EA9569768829}">
      <dsp:nvSpPr>
        <dsp:cNvPr id="0" name=""/>
        <dsp:cNvSpPr/>
      </dsp:nvSpPr>
      <dsp:spPr>
        <a:xfrm>
          <a:off x="3727203" y="423900"/>
          <a:ext cx="1490881" cy="423900"/>
        </a:xfrm>
        <a:prstGeom prst="trapezoid">
          <a:avLst>
            <a:gd name="adj" fmla="val 87926"/>
          </a:avLst>
        </a:prstGeom>
        <a:solidFill>
          <a:schemeClr val="accent3">
            <a:hueOff val="1022751"/>
            <a:satOff val="-1535"/>
            <a:lumOff val="-2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p>
      </dsp:txBody>
      <dsp:txXfrm>
        <a:off x="3988108" y="423900"/>
        <a:ext cx="969072" cy="423900"/>
      </dsp:txXfrm>
    </dsp:sp>
    <dsp:sp modelId="{4A40E4E5-9533-47EB-870E-C83369D6B41E}">
      <dsp:nvSpPr>
        <dsp:cNvPr id="0" name=""/>
        <dsp:cNvSpPr/>
      </dsp:nvSpPr>
      <dsp:spPr>
        <a:xfrm>
          <a:off x="3354483" y="847800"/>
          <a:ext cx="2236322" cy="423900"/>
        </a:xfrm>
        <a:prstGeom prst="trapezoid">
          <a:avLst>
            <a:gd name="adj" fmla="val 87926"/>
          </a:avLst>
        </a:prstGeom>
        <a:solidFill>
          <a:schemeClr val="accent3">
            <a:hueOff val="2045503"/>
            <a:satOff val="-3069"/>
            <a:lumOff val="-4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p>
      </dsp:txBody>
      <dsp:txXfrm>
        <a:off x="3745839" y="847800"/>
        <a:ext cx="1453609" cy="423900"/>
      </dsp:txXfrm>
    </dsp:sp>
    <dsp:sp modelId="{ACAC50D4-B13A-4BA8-88D1-E3DD3696FD1E}">
      <dsp:nvSpPr>
        <dsp:cNvPr id="0" name=""/>
        <dsp:cNvSpPr/>
      </dsp:nvSpPr>
      <dsp:spPr>
        <a:xfrm>
          <a:off x="2981763" y="1271699"/>
          <a:ext cx="2981763" cy="423900"/>
        </a:xfrm>
        <a:prstGeom prst="trapezoid">
          <a:avLst>
            <a:gd name="adj" fmla="val 87926"/>
          </a:avLst>
        </a:prstGeom>
        <a:solidFill>
          <a:schemeClr val="accent3">
            <a:hueOff val="3068254"/>
            <a:satOff val="-4604"/>
            <a:lumOff val="-7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GB" sz="2400" kern="1200" dirty="0"/>
        </a:p>
      </dsp:txBody>
      <dsp:txXfrm>
        <a:off x="3503571" y="1271699"/>
        <a:ext cx="1938145" cy="423900"/>
      </dsp:txXfrm>
    </dsp:sp>
    <dsp:sp modelId="{2FF7D92B-13C2-467E-8EAF-FED58CC267D9}">
      <dsp:nvSpPr>
        <dsp:cNvPr id="0" name=""/>
        <dsp:cNvSpPr/>
      </dsp:nvSpPr>
      <dsp:spPr>
        <a:xfrm>
          <a:off x="2609042" y="1695599"/>
          <a:ext cx="3727203" cy="423900"/>
        </a:xfrm>
        <a:prstGeom prst="trapezoid">
          <a:avLst>
            <a:gd name="adj" fmla="val 87926"/>
          </a:avLst>
        </a:prstGeom>
        <a:solidFill>
          <a:schemeClr val="accent3">
            <a:hueOff val="4091006"/>
            <a:satOff val="-6138"/>
            <a:lumOff val="-9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kern="1200" dirty="0" smtClean="0"/>
            <a:t>Business Applications</a:t>
          </a:r>
          <a:endParaRPr lang="en-GB" sz="2000" b="1" kern="1200" dirty="0"/>
        </a:p>
      </dsp:txBody>
      <dsp:txXfrm>
        <a:off x="3261303" y="1695599"/>
        <a:ext cx="2422682" cy="423900"/>
      </dsp:txXfrm>
    </dsp:sp>
    <dsp:sp modelId="{5675648F-2D56-4881-A663-ABF19459047C}">
      <dsp:nvSpPr>
        <dsp:cNvPr id="0" name=""/>
        <dsp:cNvSpPr/>
      </dsp:nvSpPr>
      <dsp:spPr>
        <a:xfrm>
          <a:off x="2236322" y="2119500"/>
          <a:ext cx="4472644" cy="423900"/>
        </a:xfrm>
        <a:prstGeom prst="trapezoid">
          <a:avLst>
            <a:gd name="adj" fmla="val 87926"/>
          </a:avLst>
        </a:prstGeom>
        <a:solidFill>
          <a:schemeClr val="accent3">
            <a:hueOff val="5113757"/>
            <a:satOff val="-7673"/>
            <a:lumOff val="-12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kern="1200" dirty="0" smtClean="0"/>
            <a:t>Security model</a:t>
          </a:r>
          <a:endParaRPr lang="en-GB" sz="2000" b="1" kern="1200" dirty="0"/>
        </a:p>
      </dsp:txBody>
      <dsp:txXfrm>
        <a:off x="3019035" y="2119500"/>
        <a:ext cx="2907218" cy="423900"/>
      </dsp:txXfrm>
    </dsp:sp>
    <dsp:sp modelId="{5279A26D-5DE8-4E1C-B6D7-4893795EAE70}">
      <dsp:nvSpPr>
        <dsp:cNvPr id="0" name=""/>
        <dsp:cNvSpPr/>
      </dsp:nvSpPr>
      <dsp:spPr>
        <a:xfrm>
          <a:off x="1863601" y="2543400"/>
          <a:ext cx="5218085" cy="423900"/>
        </a:xfrm>
        <a:prstGeom prst="trapezoid">
          <a:avLst>
            <a:gd name="adj" fmla="val 87926"/>
          </a:avLst>
        </a:prstGeom>
        <a:solidFill>
          <a:schemeClr val="accent3">
            <a:hueOff val="6136509"/>
            <a:satOff val="-9207"/>
            <a:lumOff val="-14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t>Deployment architecture</a:t>
          </a:r>
          <a:endParaRPr lang="en-GB" sz="2000" b="1" kern="1200" dirty="0"/>
        </a:p>
      </dsp:txBody>
      <dsp:txXfrm>
        <a:off x="2776766" y="2543400"/>
        <a:ext cx="3391755" cy="423900"/>
      </dsp:txXfrm>
    </dsp:sp>
    <dsp:sp modelId="{48DDF527-D84D-451B-B001-9BC551A622E6}">
      <dsp:nvSpPr>
        <dsp:cNvPr id="0" name=""/>
        <dsp:cNvSpPr/>
      </dsp:nvSpPr>
      <dsp:spPr>
        <a:xfrm>
          <a:off x="1490881" y="2967300"/>
          <a:ext cx="5963526" cy="423900"/>
        </a:xfrm>
        <a:prstGeom prst="trapezoid">
          <a:avLst>
            <a:gd name="adj" fmla="val 87926"/>
          </a:avLst>
        </a:prstGeom>
        <a:solidFill>
          <a:schemeClr val="accent3">
            <a:hueOff val="7159260"/>
            <a:satOff val="-10742"/>
            <a:lumOff val="-17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t>Logical environment separation</a:t>
          </a:r>
          <a:endParaRPr lang="en-GB" sz="2000" b="1" kern="1200" dirty="0"/>
        </a:p>
      </dsp:txBody>
      <dsp:txXfrm>
        <a:off x="2534498" y="2967300"/>
        <a:ext cx="3876291" cy="423900"/>
      </dsp:txXfrm>
    </dsp:sp>
    <dsp:sp modelId="{0953E533-9F4D-48A7-8A32-DCF033CD894E}">
      <dsp:nvSpPr>
        <dsp:cNvPr id="0" name=""/>
        <dsp:cNvSpPr/>
      </dsp:nvSpPr>
      <dsp:spPr>
        <a:xfrm>
          <a:off x="1118161" y="3391200"/>
          <a:ext cx="6708966" cy="423900"/>
        </a:xfrm>
        <a:prstGeom prst="trapezoid">
          <a:avLst>
            <a:gd name="adj" fmla="val 87926"/>
          </a:avLst>
        </a:prstGeom>
        <a:solidFill>
          <a:schemeClr val="accent3">
            <a:hueOff val="8182011"/>
            <a:satOff val="-12276"/>
            <a:lumOff val="-19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solidFill>
                <a:sysClr val="windowText" lastClr="000000">
                  <a:hueOff val="0"/>
                  <a:satOff val="0"/>
                  <a:lumOff val="0"/>
                  <a:alphaOff val="0"/>
                </a:sysClr>
              </a:solidFill>
              <a:latin typeface="Calibri"/>
              <a:ea typeface="+mn-ea"/>
              <a:cs typeface="+mn-cs"/>
            </a:rPr>
            <a:t>Third Party Installations</a:t>
          </a:r>
          <a:endParaRPr lang="en-GB" sz="2000" b="1" kern="1200" dirty="0"/>
        </a:p>
      </dsp:txBody>
      <dsp:txXfrm>
        <a:off x="2292230" y="3391200"/>
        <a:ext cx="4360828" cy="423900"/>
      </dsp:txXfrm>
    </dsp:sp>
    <dsp:sp modelId="{23AB855B-22F7-4184-A8D0-FC494C2E971A}">
      <dsp:nvSpPr>
        <dsp:cNvPr id="0" name=""/>
        <dsp:cNvSpPr/>
      </dsp:nvSpPr>
      <dsp:spPr>
        <a:xfrm>
          <a:off x="745440" y="3815100"/>
          <a:ext cx="7454407" cy="423900"/>
        </a:xfrm>
        <a:prstGeom prst="trapezoid">
          <a:avLst>
            <a:gd name="adj" fmla="val 87926"/>
          </a:avLst>
        </a:prstGeom>
        <a:solidFill>
          <a:schemeClr val="accent3">
            <a:hueOff val="9204762"/>
            <a:satOff val="-13811"/>
            <a:lumOff val="-22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t>Platform Infrastructure orchestration</a:t>
          </a:r>
          <a:endParaRPr lang="en-GB" sz="2000" b="1" kern="1200" dirty="0"/>
        </a:p>
      </dsp:txBody>
      <dsp:txXfrm>
        <a:off x="2049962" y="3815100"/>
        <a:ext cx="4845364" cy="423900"/>
      </dsp:txXfrm>
    </dsp:sp>
    <dsp:sp modelId="{87F45078-CC58-47E3-9544-F2E8F7281A8E}">
      <dsp:nvSpPr>
        <dsp:cNvPr id="0" name=""/>
        <dsp:cNvSpPr/>
      </dsp:nvSpPr>
      <dsp:spPr>
        <a:xfrm>
          <a:off x="372720" y="4239000"/>
          <a:ext cx="8199848" cy="423900"/>
        </a:xfrm>
        <a:prstGeom prst="trapezoid">
          <a:avLst>
            <a:gd name="adj" fmla="val 87926"/>
          </a:avLst>
        </a:prstGeom>
        <a:solidFill>
          <a:schemeClr val="accent3">
            <a:hueOff val="10227514"/>
            <a:satOff val="-15345"/>
            <a:lumOff val="-24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t>Basic Infrastructure orchestration</a:t>
          </a:r>
          <a:endParaRPr lang="en-GB" sz="2000" b="1" kern="1200" dirty="0"/>
        </a:p>
      </dsp:txBody>
      <dsp:txXfrm>
        <a:off x="1807693" y="4239000"/>
        <a:ext cx="5329901" cy="423900"/>
      </dsp:txXfrm>
    </dsp:sp>
    <dsp:sp modelId="{B6DDE991-22C7-4A31-BF49-5D7E24C7EA36}">
      <dsp:nvSpPr>
        <dsp:cNvPr id="0" name=""/>
        <dsp:cNvSpPr/>
      </dsp:nvSpPr>
      <dsp:spPr>
        <a:xfrm>
          <a:off x="0" y="4662900"/>
          <a:ext cx="8945289" cy="423900"/>
        </a:xfrm>
        <a:prstGeom prst="trapezoid">
          <a:avLst>
            <a:gd name="adj" fmla="val 87926"/>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GB" sz="2000" b="1" i="0" kern="1200" dirty="0" smtClean="0"/>
            <a:t>Hardware management</a:t>
          </a:r>
          <a:endParaRPr lang="en-GB" sz="2000" b="1" kern="1200" dirty="0"/>
        </a:p>
      </dsp:txBody>
      <dsp:txXfrm>
        <a:off x="1565425" y="4662900"/>
        <a:ext cx="5814437" cy="423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ED0E5-A105-417D-BE78-E06E32A809BD}">
      <dsp:nvSpPr>
        <dsp:cNvPr id="0" name=""/>
        <dsp:cNvSpPr/>
      </dsp:nvSpPr>
      <dsp:spPr>
        <a:xfrm>
          <a:off x="8069529" y="3025700"/>
          <a:ext cx="2961951" cy="330220"/>
        </a:xfrm>
        <a:custGeom>
          <a:avLst/>
          <a:gdLst/>
          <a:ahLst/>
          <a:cxnLst/>
          <a:rect l="0" t="0" r="0" b="0"/>
          <a:pathLst>
            <a:path>
              <a:moveTo>
                <a:pt x="0" y="0"/>
              </a:moveTo>
              <a:lnTo>
                <a:pt x="0" y="196862"/>
              </a:lnTo>
              <a:lnTo>
                <a:pt x="2961951" y="196862"/>
              </a:lnTo>
              <a:lnTo>
                <a:pt x="2961951" y="3302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57D5D1-390D-4668-9961-79859459CC84}">
      <dsp:nvSpPr>
        <dsp:cNvPr id="0" name=""/>
        <dsp:cNvSpPr/>
      </dsp:nvSpPr>
      <dsp:spPr>
        <a:xfrm>
          <a:off x="8069529" y="3025700"/>
          <a:ext cx="1480975" cy="330220"/>
        </a:xfrm>
        <a:custGeom>
          <a:avLst/>
          <a:gdLst/>
          <a:ahLst/>
          <a:cxnLst/>
          <a:rect l="0" t="0" r="0" b="0"/>
          <a:pathLst>
            <a:path>
              <a:moveTo>
                <a:pt x="0" y="0"/>
              </a:moveTo>
              <a:lnTo>
                <a:pt x="0" y="196862"/>
              </a:lnTo>
              <a:lnTo>
                <a:pt x="1480975" y="196862"/>
              </a:lnTo>
              <a:lnTo>
                <a:pt x="1480975" y="3302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D20E08-530E-47AC-8308-4A27FD2C2158}">
      <dsp:nvSpPr>
        <dsp:cNvPr id="0" name=""/>
        <dsp:cNvSpPr/>
      </dsp:nvSpPr>
      <dsp:spPr>
        <a:xfrm>
          <a:off x="8023809" y="3025700"/>
          <a:ext cx="91440" cy="330220"/>
        </a:xfrm>
        <a:custGeom>
          <a:avLst/>
          <a:gdLst/>
          <a:ahLst/>
          <a:cxnLst/>
          <a:rect l="0" t="0" r="0" b="0"/>
          <a:pathLst>
            <a:path>
              <a:moveTo>
                <a:pt x="45720" y="0"/>
              </a:moveTo>
              <a:lnTo>
                <a:pt x="45720" y="3302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527FF-72AC-4C07-8FBE-B39FADEDE93C}">
      <dsp:nvSpPr>
        <dsp:cNvPr id="0" name=""/>
        <dsp:cNvSpPr/>
      </dsp:nvSpPr>
      <dsp:spPr>
        <a:xfrm>
          <a:off x="6588553" y="3025700"/>
          <a:ext cx="1480975" cy="330220"/>
        </a:xfrm>
        <a:custGeom>
          <a:avLst/>
          <a:gdLst/>
          <a:ahLst/>
          <a:cxnLst/>
          <a:rect l="0" t="0" r="0" b="0"/>
          <a:pathLst>
            <a:path>
              <a:moveTo>
                <a:pt x="1480975" y="0"/>
              </a:moveTo>
              <a:lnTo>
                <a:pt x="1480975" y="196862"/>
              </a:lnTo>
              <a:lnTo>
                <a:pt x="0" y="196862"/>
              </a:lnTo>
              <a:lnTo>
                <a:pt x="0" y="3302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B92DF6-8E61-4FF0-BD94-D1FCD96D7A02}">
      <dsp:nvSpPr>
        <dsp:cNvPr id="0" name=""/>
        <dsp:cNvSpPr/>
      </dsp:nvSpPr>
      <dsp:spPr>
        <a:xfrm>
          <a:off x="5107577" y="3025700"/>
          <a:ext cx="2961951" cy="330220"/>
        </a:xfrm>
        <a:custGeom>
          <a:avLst/>
          <a:gdLst/>
          <a:ahLst/>
          <a:cxnLst/>
          <a:rect l="0" t="0" r="0" b="0"/>
          <a:pathLst>
            <a:path>
              <a:moveTo>
                <a:pt x="2961951" y="0"/>
              </a:moveTo>
              <a:lnTo>
                <a:pt x="2961951" y="196862"/>
              </a:lnTo>
              <a:lnTo>
                <a:pt x="0" y="196862"/>
              </a:lnTo>
              <a:lnTo>
                <a:pt x="0" y="3302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47A7BF-D97D-4DD3-87BF-53A605A01134}">
      <dsp:nvSpPr>
        <dsp:cNvPr id="0" name=""/>
        <dsp:cNvSpPr/>
      </dsp:nvSpPr>
      <dsp:spPr>
        <a:xfrm>
          <a:off x="4422283" y="2187447"/>
          <a:ext cx="3647245" cy="266716"/>
        </a:xfrm>
        <a:custGeom>
          <a:avLst/>
          <a:gdLst/>
          <a:ahLst/>
          <a:cxnLst/>
          <a:rect l="0" t="0" r="0" b="0"/>
          <a:pathLst>
            <a:path>
              <a:moveTo>
                <a:pt x="0" y="0"/>
              </a:moveTo>
              <a:lnTo>
                <a:pt x="0" y="133358"/>
              </a:lnTo>
              <a:lnTo>
                <a:pt x="3647245" y="133358"/>
              </a:lnTo>
              <a:lnTo>
                <a:pt x="3647245" y="26671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1CAEE-36D0-41A0-9302-BB31BF3947A2}">
      <dsp:nvSpPr>
        <dsp:cNvPr id="0" name=""/>
        <dsp:cNvSpPr/>
      </dsp:nvSpPr>
      <dsp:spPr>
        <a:xfrm>
          <a:off x="4422283" y="2187447"/>
          <a:ext cx="2166270" cy="266716"/>
        </a:xfrm>
        <a:custGeom>
          <a:avLst/>
          <a:gdLst/>
          <a:ahLst/>
          <a:cxnLst/>
          <a:rect l="0" t="0" r="0" b="0"/>
          <a:pathLst>
            <a:path>
              <a:moveTo>
                <a:pt x="0" y="0"/>
              </a:moveTo>
              <a:lnTo>
                <a:pt x="0" y="133358"/>
              </a:lnTo>
              <a:lnTo>
                <a:pt x="2166270" y="133358"/>
              </a:lnTo>
              <a:lnTo>
                <a:pt x="2166270" y="26671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BFB582-F5F8-4CAF-8874-433411571493}">
      <dsp:nvSpPr>
        <dsp:cNvPr id="0" name=""/>
        <dsp:cNvSpPr/>
      </dsp:nvSpPr>
      <dsp:spPr>
        <a:xfrm>
          <a:off x="4422283" y="2187447"/>
          <a:ext cx="685294" cy="266716"/>
        </a:xfrm>
        <a:custGeom>
          <a:avLst/>
          <a:gdLst/>
          <a:ahLst/>
          <a:cxnLst/>
          <a:rect l="0" t="0" r="0" b="0"/>
          <a:pathLst>
            <a:path>
              <a:moveTo>
                <a:pt x="0" y="0"/>
              </a:moveTo>
              <a:lnTo>
                <a:pt x="0" y="133358"/>
              </a:lnTo>
              <a:lnTo>
                <a:pt x="685294" y="133358"/>
              </a:lnTo>
              <a:lnTo>
                <a:pt x="685294" y="26671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BDD838-8664-425E-B033-A11FDB769F96}">
      <dsp:nvSpPr>
        <dsp:cNvPr id="0" name=""/>
        <dsp:cNvSpPr/>
      </dsp:nvSpPr>
      <dsp:spPr>
        <a:xfrm>
          <a:off x="3626601" y="2187447"/>
          <a:ext cx="795681" cy="266716"/>
        </a:xfrm>
        <a:custGeom>
          <a:avLst/>
          <a:gdLst/>
          <a:ahLst/>
          <a:cxnLst/>
          <a:rect l="0" t="0" r="0" b="0"/>
          <a:pathLst>
            <a:path>
              <a:moveTo>
                <a:pt x="795681" y="0"/>
              </a:moveTo>
              <a:lnTo>
                <a:pt x="795681" y="133358"/>
              </a:lnTo>
              <a:lnTo>
                <a:pt x="0" y="133358"/>
              </a:lnTo>
              <a:lnTo>
                <a:pt x="0" y="26671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9173FC-E2F8-4ED9-B562-A87924B6AA05}">
      <dsp:nvSpPr>
        <dsp:cNvPr id="0" name=""/>
        <dsp:cNvSpPr/>
      </dsp:nvSpPr>
      <dsp:spPr>
        <a:xfrm>
          <a:off x="2145625" y="2187447"/>
          <a:ext cx="2276657" cy="266716"/>
        </a:xfrm>
        <a:custGeom>
          <a:avLst/>
          <a:gdLst/>
          <a:ahLst/>
          <a:cxnLst/>
          <a:rect l="0" t="0" r="0" b="0"/>
          <a:pathLst>
            <a:path>
              <a:moveTo>
                <a:pt x="2276657" y="0"/>
              </a:moveTo>
              <a:lnTo>
                <a:pt x="2276657" y="133358"/>
              </a:lnTo>
              <a:lnTo>
                <a:pt x="0" y="133358"/>
              </a:lnTo>
              <a:lnTo>
                <a:pt x="0" y="26671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4EB8F-BCAD-47BD-829C-215FA5EC0D65}">
      <dsp:nvSpPr>
        <dsp:cNvPr id="0" name=""/>
        <dsp:cNvSpPr/>
      </dsp:nvSpPr>
      <dsp:spPr>
        <a:xfrm>
          <a:off x="664650" y="2187447"/>
          <a:ext cx="3757633" cy="287737"/>
        </a:xfrm>
        <a:custGeom>
          <a:avLst/>
          <a:gdLst/>
          <a:ahLst/>
          <a:cxnLst/>
          <a:rect l="0" t="0" r="0" b="0"/>
          <a:pathLst>
            <a:path>
              <a:moveTo>
                <a:pt x="3757633" y="0"/>
              </a:moveTo>
              <a:lnTo>
                <a:pt x="3757633" y="154379"/>
              </a:lnTo>
              <a:lnTo>
                <a:pt x="0" y="154379"/>
              </a:lnTo>
              <a:lnTo>
                <a:pt x="0" y="2877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EA150B-2602-4DA7-ABC9-56640502D0F5}">
      <dsp:nvSpPr>
        <dsp:cNvPr id="0" name=""/>
        <dsp:cNvSpPr/>
      </dsp:nvSpPr>
      <dsp:spPr>
        <a:xfrm>
          <a:off x="3681794" y="1389772"/>
          <a:ext cx="1480976" cy="797675"/>
        </a:xfrm>
        <a:prstGeom prst="rect">
          <a:avLst/>
        </a:prstGeom>
        <a:solidFill>
          <a:srgbClr val="FF777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80650" numCol="1" spcCol="1270" anchor="ctr" anchorCtr="0">
          <a:noAutofit/>
        </a:bodyPr>
        <a:lstStyle/>
        <a:p>
          <a:pPr lvl="0" algn="ctr" defTabSz="711200">
            <a:lnSpc>
              <a:spcPct val="90000"/>
            </a:lnSpc>
            <a:spcBef>
              <a:spcPct val="0"/>
            </a:spcBef>
            <a:spcAft>
              <a:spcPct val="35000"/>
            </a:spcAft>
          </a:pPr>
          <a:r>
            <a:rPr lang="en-GB" sz="1600" kern="1200" dirty="0" smtClean="0">
              <a:solidFill>
                <a:srgbClr val="FFFFFF"/>
              </a:solidFill>
              <a:latin typeface="Arial"/>
              <a:ea typeface="+mn-ea"/>
              <a:cs typeface="+mn-cs"/>
            </a:rPr>
            <a:t>Whole Solution</a:t>
          </a:r>
          <a:endParaRPr lang="en-GB" sz="1600" kern="1200" dirty="0">
            <a:solidFill>
              <a:srgbClr val="FFFFFF"/>
            </a:solidFill>
            <a:latin typeface="Arial"/>
            <a:ea typeface="+mn-ea"/>
            <a:cs typeface="+mn-cs"/>
          </a:endParaRPr>
        </a:p>
      </dsp:txBody>
      <dsp:txXfrm>
        <a:off x="3681794" y="1389772"/>
        <a:ext cx="1480976" cy="797675"/>
      </dsp:txXfrm>
    </dsp:sp>
    <dsp:sp modelId="{C4E6DB24-A3D1-4892-944C-0061AEBC7B07}">
      <dsp:nvSpPr>
        <dsp:cNvPr id="0" name=""/>
        <dsp:cNvSpPr/>
      </dsp:nvSpPr>
      <dsp:spPr>
        <a:xfrm>
          <a:off x="4277280" y="2043012"/>
          <a:ext cx="993484" cy="190511"/>
        </a:xfrm>
        <a:prstGeom prst="rect">
          <a:avLst/>
        </a:prstGeom>
        <a:solidFill>
          <a:srgbClr val="FFFFFF">
            <a:alpha val="90000"/>
            <a:hueOff val="0"/>
            <a:satOff val="0"/>
            <a:lumOff val="0"/>
            <a:alphaOff val="0"/>
          </a:srgbClr>
        </a:solidFill>
        <a:ln w="25400" cap="flat" cmpd="sng" algn="ctr">
          <a:solidFill>
            <a:srgbClr val="FF7775">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solidFill>
                <a:srgbClr val="000000">
                  <a:hueOff val="0"/>
                  <a:satOff val="0"/>
                  <a:lumOff val="0"/>
                  <a:alphaOff val="0"/>
                </a:srgbClr>
              </a:solidFill>
              <a:latin typeface="Arial"/>
              <a:ea typeface="+mn-ea"/>
              <a:cs typeface="+mn-cs"/>
            </a:rPr>
            <a:t>Version: </a:t>
          </a:r>
          <a:r>
            <a:rPr lang="en-GB" sz="1200" b="1" kern="1200" dirty="0" smtClean="0">
              <a:solidFill>
                <a:srgbClr val="000000">
                  <a:hueOff val="0"/>
                  <a:satOff val="0"/>
                  <a:lumOff val="0"/>
                  <a:alphaOff val="0"/>
                </a:srgbClr>
              </a:solidFill>
              <a:latin typeface="Arial"/>
              <a:ea typeface="+mn-ea"/>
              <a:cs typeface="+mn-cs"/>
            </a:rPr>
            <a:t>46</a:t>
          </a:r>
          <a:endParaRPr lang="en-GB" sz="1200" b="1" kern="1200" dirty="0">
            <a:solidFill>
              <a:srgbClr val="000000">
                <a:hueOff val="0"/>
                <a:satOff val="0"/>
                <a:lumOff val="0"/>
                <a:alphaOff val="0"/>
              </a:srgbClr>
            </a:solidFill>
            <a:latin typeface="Arial"/>
            <a:ea typeface="+mn-ea"/>
            <a:cs typeface="+mn-cs"/>
          </a:endParaRPr>
        </a:p>
      </dsp:txBody>
      <dsp:txXfrm>
        <a:off x="4277280" y="2043012"/>
        <a:ext cx="993484" cy="190511"/>
      </dsp:txXfrm>
    </dsp:sp>
    <dsp:sp modelId="{A5E9006B-93B5-44CB-9F58-51BCFA7B1FEB}">
      <dsp:nvSpPr>
        <dsp:cNvPr id="0" name=""/>
        <dsp:cNvSpPr/>
      </dsp:nvSpPr>
      <dsp:spPr>
        <a:xfrm>
          <a:off x="112714" y="2475185"/>
          <a:ext cx="1103871" cy="571535"/>
        </a:xfrm>
        <a:prstGeom prst="rect">
          <a:avLst/>
        </a:prstGeom>
        <a:solidFill>
          <a:srgbClr val="00B5C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Website</a:t>
          </a:r>
          <a:endParaRPr lang="en-GB" sz="1400" kern="1200" dirty="0">
            <a:solidFill>
              <a:srgbClr val="FFFFFF"/>
            </a:solidFill>
            <a:latin typeface="Arial"/>
            <a:ea typeface="+mn-ea"/>
            <a:cs typeface="+mn-cs"/>
          </a:endParaRPr>
        </a:p>
      </dsp:txBody>
      <dsp:txXfrm>
        <a:off x="112714" y="2475185"/>
        <a:ext cx="1103871" cy="571535"/>
      </dsp:txXfrm>
    </dsp:sp>
    <dsp:sp modelId="{4A899667-9D31-48B0-83E6-1DAD60AA1E6A}">
      <dsp:nvSpPr>
        <dsp:cNvPr id="0" name=""/>
        <dsp:cNvSpPr/>
      </dsp:nvSpPr>
      <dsp:spPr>
        <a:xfrm>
          <a:off x="333488" y="2898692"/>
          <a:ext cx="993484" cy="190511"/>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ctr" defTabSz="444500">
            <a:lnSpc>
              <a:spcPct val="90000"/>
            </a:lnSpc>
            <a:spcBef>
              <a:spcPct val="0"/>
            </a:spcBef>
            <a:spcAft>
              <a:spcPct val="35000"/>
            </a:spcAft>
          </a:pPr>
          <a:r>
            <a:rPr lang="en-GB" sz="1000" kern="1200" dirty="0" smtClean="0"/>
            <a:t>Version: 12</a:t>
          </a:r>
          <a:endParaRPr lang="en-GB" sz="1000" kern="1200" dirty="0"/>
        </a:p>
      </dsp:txBody>
      <dsp:txXfrm>
        <a:off x="333488" y="2898692"/>
        <a:ext cx="993484" cy="190511"/>
      </dsp:txXfrm>
    </dsp:sp>
    <dsp:sp modelId="{0152F190-3605-4A7E-AC3F-13CD70757C11}">
      <dsp:nvSpPr>
        <dsp:cNvPr id="0" name=""/>
        <dsp:cNvSpPr/>
      </dsp:nvSpPr>
      <dsp:spPr>
        <a:xfrm>
          <a:off x="1593689" y="2454164"/>
          <a:ext cx="1103871" cy="571535"/>
        </a:xfrm>
        <a:prstGeom prst="rect">
          <a:avLst/>
        </a:prstGeom>
        <a:solidFill>
          <a:srgbClr val="00B5CC">
            <a:hueOff val="-1723982"/>
            <a:satOff val="-15385"/>
            <a:lumOff val="380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Order Service</a:t>
          </a:r>
          <a:endParaRPr lang="en-GB" sz="1400" kern="1200" dirty="0">
            <a:solidFill>
              <a:srgbClr val="FFFFFF"/>
            </a:solidFill>
            <a:latin typeface="Arial"/>
            <a:ea typeface="+mn-ea"/>
            <a:cs typeface="+mn-cs"/>
          </a:endParaRPr>
        </a:p>
      </dsp:txBody>
      <dsp:txXfrm>
        <a:off x="1593689" y="2454164"/>
        <a:ext cx="1103871" cy="571535"/>
      </dsp:txXfrm>
    </dsp:sp>
    <dsp:sp modelId="{B69A1990-5169-483C-B0F9-E5EC543CF1C8}">
      <dsp:nvSpPr>
        <dsp:cNvPr id="0" name=""/>
        <dsp:cNvSpPr/>
      </dsp:nvSpPr>
      <dsp:spPr>
        <a:xfrm>
          <a:off x="1814464" y="2898692"/>
          <a:ext cx="993484" cy="190511"/>
        </a:xfrm>
        <a:prstGeom prst="rect">
          <a:avLst/>
        </a:prstGeom>
        <a:solidFill>
          <a:schemeClr val="lt1">
            <a:alpha val="90000"/>
            <a:hueOff val="0"/>
            <a:satOff val="0"/>
            <a:lumOff val="0"/>
            <a:alphaOff val="0"/>
          </a:schemeClr>
        </a:solidFill>
        <a:ln w="25400" cap="flat" cmpd="sng" algn="ctr">
          <a:solidFill>
            <a:schemeClr val="accent5">
              <a:hueOff val="-993388"/>
              <a:satOff val="3981"/>
              <a:lumOff val="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r" defTabSz="444500">
            <a:lnSpc>
              <a:spcPct val="90000"/>
            </a:lnSpc>
            <a:spcBef>
              <a:spcPct val="0"/>
            </a:spcBef>
            <a:spcAft>
              <a:spcPct val="35000"/>
            </a:spcAft>
          </a:pPr>
          <a:r>
            <a:rPr lang="en-GB" sz="1000" kern="1200" dirty="0" smtClean="0"/>
            <a:t>Version: 1.0.2.12</a:t>
          </a:r>
          <a:endParaRPr lang="en-GB" sz="1000" kern="1200" dirty="0"/>
        </a:p>
      </dsp:txBody>
      <dsp:txXfrm>
        <a:off x="1814464" y="2898692"/>
        <a:ext cx="993484" cy="190511"/>
      </dsp:txXfrm>
    </dsp:sp>
    <dsp:sp modelId="{47F4FAA4-24D9-49AA-A698-D06569832CB5}">
      <dsp:nvSpPr>
        <dsp:cNvPr id="0" name=""/>
        <dsp:cNvSpPr/>
      </dsp:nvSpPr>
      <dsp:spPr>
        <a:xfrm>
          <a:off x="3074665" y="2454164"/>
          <a:ext cx="1103871" cy="571535"/>
        </a:xfrm>
        <a:prstGeom prst="rect">
          <a:avLst/>
        </a:prstGeom>
        <a:solidFill>
          <a:srgbClr val="00B5CC">
            <a:hueOff val="-2585972"/>
            <a:satOff val="-23077"/>
            <a:lumOff val="570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Email Service</a:t>
          </a:r>
          <a:endParaRPr lang="en-GB" sz="1400" kern="1200" dirty="0">
            <a:solidFill>
              <a:srgbClr val="FFFFFF"/>
            </a:solidFill>
            <a:latin typeface="Arial"/>
            <a:ea typeface="+mn-ea"/>
            <a:cs typeface="+mn-cs"/>
          </a:endParaRPr>
        </a:p>
      </dsp:txBody>
      <dsp:txXfrm>
        <a:off x="3074665" y="2454164"/>
        <a:ext cx="1103871" cy="571535"/>
      </dsp:txXfrm>
    </dsp:sp>
    <dsp:sp modelId="{462B5DD6-0A76-4969-B237-3492D7B07BBC}">
      <dsp:nvSpPr>
        <dsp:cNvPr id="0" name=""/>
        <dsp:cNvSpPr/>
      </dsp:nvSpPr>
      <dsp:spPr>
        <a:xfrm>
          <a:off x="3295440" y="2898692"/>
          <a:ext cx="993484" cy="190511"/>
        </a:xfrm>
        <a:prstGeom prst="rect">
          <a:avLst/>
        </a:prstGeom>
        <a:solidFill>
          <a:schemeClr val="lt1">
            <a:alpha val="90000"/>
            <a:hueOff val="0"/>
            <a:satOff val="0"/>
            <a:lumOff val="0"/>
            <a:alphaOff val="0"/>
          </a:schemeClr>
        </a:solidFill>
        <a:ln w="25400" cap="flat" cmpd="sng" algn="ctr">
          <a:solidFill>
            <a:schemeClr val="accent5">
              <a:hueOff val="-1986775"/>
              <a:satOff val="7962"/>
              <a:lumOff val="17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r" defTabSz="488950">
            <a:lnSpc>
              <a:spcPct val="90000"/>
            </a:lnSpc>
            <a:spcBef>
              <a:spcPct val="0"/>
            </a:spcBef>
            <a:spcAft>
              <a:spcPct val="35000"/>
            </a:spcAft>
          </a:pPr>
          <a:r>
            <a:rPr lang="en-GB" sz="1100" kern="1200" dirty="0" smtClean="0"/>
            <a:t>Version: 1.0.0.3</a:t>
          </a:r>
          <a:endParaRPr lang="en-GB" sz="1100" kern="1200" dirty="0"/>
        </a:p>
      </dsp:txBody>
      <dsp:txXfrm>
        <a:off x="3295440" y="2898692"/>
        <a:ext cx="993484" cy="190511"/>
      </dsp:txXfrm>
    </dsp:sp>
    <dsp:sp modelId="{DE50D756-2ABD-4009-A487-D682247F04AD}">
      <dsp:nvSpPr>
        <dsp:cNvPr id="0" name=""/>
        <dsp:cNvSpPr/>
      </dsp:nvSpPr>
      <dsp:spPr>
        <a:xfrm>
          <a:off x="4555641" y="2454164"/>
          <a:ext cx="1103871" cy="571535"/>
        </a:xfrm>
        <a:prstGeom prst="rect">
          <a:avLst/>
        </a:prstGeom>
        <a:solidFill>
          <a:srgbClr val="00B5CC">
            <a:hueOff val="-3447963"/>
            <a:satOff val="-30769"/>
            <a:lumOff val="760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Payment Service</a:t>
          </a:r>
          <a:endParaRPr lang="en-GB" sz="1400" kern="1200" dirty="0">
            <a:solidFill>
              <a:srgbClr val="FFFFFF"/>
            </a:solidFill>
            <a:latin typeface="Arial"/>
            <a:ea typeface="+mn-ea"/>
            <a:cs typeface="+mn-cs"/>
          </a:endParaRPr>
        </a:p>
      </dsp:txBody>
      <dsp:txXfrm>
        <a:off x="4555641" y="2454164"/>
        <a:ext cx="1103871" cy="571535"/>
      </dsp:txXfrm>
    </dsp:sp>
    <dsp:sp modelId="{28DFD170-0CE8-4AEE-BB27-BA3E1B93807A}">
      <dsp:nvSpPr>
        <dsp:cNvPr id="0" name=""/>
        <dsp:cNvSpPr/>
      </dsp:nvSpPr>
      <dsp:spPr>
        <a:xfrm>
          <a:off x="4776415" y="2898692"/>
          <a:ext cx="993484" cy="190511"/>
        </a:xfrm>
        <a:prstGeom prst="rect">
          <a:avLst/>
        </a:prstGeom>
        <a:solidFill>
          <a:schemeClr val="lt1">
            <a:alpha val="90000"/>
            <a:hueOff val="0"/>
            <a:satOff val="0"/>
            <a:lumOff val="0"/>
            <a:alphaOff val="0"/>
          </a:schemeClr>
        </a:solidFill>
        <a:ln w="25400" cap="flat" cmpd="sng" algn="ctr">
          <a:solidFill>
            <a:schemeClr val="accent5">
              <a:hueOff val="-2980163"/>
              <a:satOff val="11943"/>
              <a:lumOff val="2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lvl="0" algn="r" defTabSz="444500">
            <a:lnSpc>
              <a:spcPct val="90000"/>
            </a:lnSpc>
            <a:spcBef>
              <a:spcPct val="0"/>
            </a:spcBef>
            <a:spcAft>
              <a:spcPct val="35000"/>
            </a:spcAft>
          </a:pPr>
          <a:r>
            <a:rPr lang="en-GB" sz="1000" kern="1200" dirty="0" smtClean="0"/>
            <a:t>Version: 1.2.0.23</a:t>
          </a:r>
          <a:endParaRPr lang="en-GB" sz="1000" kern="1200" dirty="0"/>
        </a:p>
      </dsp:txBody>
      <dsp:txXfrm>
        <a:off x="4776415" y="2898692"/>
        <a:ext cx="993484" cy="190511"/>
      </dsp:txXfrm>
    </dsp:sp>
    <dsp:sp modelId="{5E4BCF2B-6A2D-40C8-BB5A-9A04E5046C26}">
      <dsp:nvSpPr>
        <dsp:cNvPr id="0" name=""/>
        <dsp:cNvSpPr/>
      </dsp:nvSpPr>
      <dsp:spPr>
        <a:xfrm>
          <a:off x="6036617" y="2454164"/>
          <a:ext cx="1103871" cy="571535"/>
        </a:xfrm>
        <a:prstGeom prst="rect">
          <a:avLst/>
        </a:prstGeom>
        <a:solidFill>
          <a:srgbClr val="00B5CC">
            <a:hueOff val="-4309954"/>
            <a:satOff val="-38462"/>
            <a:lumOff val="950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Deployment tools</a:t>
          </a:r>
          <a:endParaRPr lang="en-GB" sz="1400" kern="1200" dirty="0">
            <a:solidFill>
              <a:srgbClr val="FFFFFF"/>
            </a:solidFill>
            <a:latin typeface="Arial"/>
            <a:ea typeface="+mn-ea"/>
            <a:cs typeface="+mn-cs"/>
          </a:endParaRPr>
        </a:p>
      </dsp:txBody>
      <dsp:txXfrm>
        <a:off x="6036617" y="2454164"/>
        <a:ext cx="1103871" cy="571535"/>
      </dsp:txXfrm>
    </dsp:sp>
    <dsp:sp modelId="{1A61C380-EAA0-49C8-90EB-52E484F3CE4E}">
      <dsp:nvSpPr>
        <dsp:cNvPr id="0" name=""/>
        <dsp:cNvSpPr/>
      </dsp:nvSpPr>
      <dsp:spPr>
        <a:xfrm>
          <a:off x="6257391" y="2898692"/>
          <a:ext cx="993484" cy="190511"/>
        </a:xfrm>
        <a:prstGeom prst="rect">
          <a:avLst/>
        </a:prstGeom>
        <a:solidFill>
          <a:schemeClr val="lt1">
            <a:alpha val="90000"/>
            <a:hueOff val="0"/>
            <a:satOff val="0"/>
            <a:lumOff val="0"/>
            <a:alphaOff val="0"/>
          </a:schemeClr>
        </a:solidFill>
        <a:ln w="25400" cap="flat" cmpd="sng" algn="ctr">
          <a:solidFill>
            <a:schemeClr val="accent5">
              <a:hueOff val="-3973551"/>
              <a:satOff val="15924"/>
              <a:lumOff val="34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lvl="0" algn="r" defTabSz="488950">
            <a:lnSpc>
              <a:spcPct val="90000"/>
            </a:lnSpc>
            <a:spcBef>
              <a:spcPct val="0"/>
            </a:spcBef>
            <a:spcAft>
              <a:spcPct val="35000"/>
            </a:spcAft>
          </a:pPr>
          <a:r>
            <a:rPr lang="en-GB" sz="1100" kern="1200" dirty="0" smtClean="0"/>
            <a:t>Version: 1.2.3.2</a:t>
          </a:r>
          <a:endParaRPr lang="en-GB" sz="1100" kern="1200" dirty="0"/>
        </a:p>
      </dsp:txBody>
      <dsp:txXfrm>
        <a:off x="6257391" y="2898692"/>
        <a:ext cx="993484" cy="190511"/>
      </dsp:txXfrm>
    </dsp:sp>
    <dsp:sp modelId="{7540378F-F814-44B3-A1FD-BCA28D8413AD}">
      <dsp:nvSpPr>
        <dsp:cNvPr id="0" name=""/>
        <dsp:cNvSpPr/>
      </dsp:nvSpPr>
      <dsp:spPr>
        <a:xfrm>
          <a:off x="7517593" y="2454164"/>
          <a:ext cx="1103871" cy="571535"/>
        </a:xfrm>
        <a:prstGeom prst="rect">
          <a:avLst/>
        </a:prstGeom>
        <a:solidFill>
          <a:srgbClr val="00B5CC">
            <a:hueOff val="-5171944"/>
            <a:satOff val="-46154"/>
            <a:lumOff val="11403"/>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Platform</a:t>
          </a:r>
          <a:endParaRPr lang="en-GB" sz="1400" kern="1200" dirty="0">
            <a:solidFill>
              <a:srgbClr val="FFFFFF"/>
            </a:solidFill>
            <a:latin typeface="Arial"/>
            <a:ea typeface="+mn-ea"/>
            <a:cs typeface="+mn-cs"/>
          </a:endParaRPr>
        </a:p>
      </dsp:txBody>
      <dsp:txXfrm>
        <a:off x="7517593" y="2454164"/>
        <a:ext cx="1103871" cy="571535"/>
      </dsp:txXfrm>
    </dsp:sp>
    <dsp:sp modelId="{A451ED69-290E-4FB7-8066-BC4DCA867B63}">
      <dsp:nvSpPr>
        <dsp:cNvPr id="0" name=""/>
        <dsp:cNvSpPr/>
      </dsp:nvSpPr>
      <dsp:spPr>
        <a:xfrm>
          <a:off x="7738367" y="2898692"/>
          <a:ext cx="993484" cy="190511"/>
        </a:xfrm>
        <a:prstGeom prst="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83</a:t>
          </a:r>
          <a:endParaRPr lang="en-GB" sz="1200" kern="1200" dirty="0"/>
        </a:p>
      </dsp:txBody>
      <dsp:txXfrm>
        <a:off x="7738367" y="2898692"/>
        <a:ext cx="993484" cy="190511"/>
      </dsp:txXfrm>
    </dsp:sp>
    <dsp:sp modelId="{AAC32141-3248-4875-8370-427D8640B143}">
      <dsp:nvSpPr>
        <dsp:cNvPr id="0" name=""/>
        <dsp:cNvSpPr/>
      </dsp:nvSpPr>
      <dsp:spPr>
        <a:xfrm>
          <a:off x="4555641" y="3355921"/>
          <a:ext cx="1103871" cy="571535"/>
        </a:xfrm>
        <a:prstGeom prst="rect">
          <a:avLst/>
        </a:prstGeom>
        <a:solidFill>
          <a:srgbClr val="00B5CC">
            <a:hueOff val="-6033935"/>
            <a:satOff val="-53846"/>
            <a:lumOff val="13303"/>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Cloud Foundry</a:t>
          </a:r>
          <a:endParaRPr lang="en-GB" sz="1400" kern="1200" dirty="0">
            <a:solidFill>
              <a:srgbClr val="FFFFFF"/>
            </a:solidFill>
            <a:latin typeface="Arial"/>
            <a:ea typeface="+mn-ea"/>
            <a:cs typeface="+mn-cs"/>
          </a:endParaRPr>
        </a:p>
      </dsp:txBody>
      <dsp:txXfrm>
        <a:off x="4555641" y="3355921"/>
        <a:ext cx="1103871" cy="571535"/>
      </dsp:txXfrm>
    </dsp:sp>
    <dsp:sp modelId="{078681FC-2C6B-41FE-8625-BDBBCD025BE1}">
      <dsp:nvSpPr>
        <dsp:cNvPr id="0" name=""/>
        <dsp:cNvSpPr/>
      </dsp:nvSpPr>
      <dsp:spPr>
        <a:xfrm>
          <a:off x="4776415" y="3800448"/>
          <a:ext cx="993484" cy="190511"/>
        </a:xfrm>
        <a:prstGeom prst="rect">
          <a:avLst/>
        </a:prstGeom>
        <a:solidFill>
          <a:schemeClr val="lt1">
            <a:alpha val="90000"/>
            <a:hueOff val="0"/>
            <a:satOff val="0"/>
            <a:lumOff val="0"/>
            <a:alphaOff val="0"/>
          </a:schemeClr>
        </a:solidFill>
        <a:ln w="25400" cap="flat" cmpd="sng" algn="ctr">
          <a:solidFill>
            <a:schemeClr val="accent5">
              <a:hueOff val="-5960326"/>
              <a:satOff val="23887"/>
              <a:lumOff val="5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23</a:t>
          </a:r>
        </a:p>
      </dsp:txBody>
      <dsp:txXfrm>
        <a:off x="4776415" y="3800448"/>
        <a:ext cx="993484" cy="190511"/>
      </dsp:txXfrm>
    </dsp:sp>
    <dsp:sp modelId="{29F20631-1370-4487-9D20-3C7D15C0E342}">
      <dsp:nvSpPr>
        <dsp:cNvPr id="0" name=""/>
        <dsp:cNvSpPr/>
      </dsp:nvSpPr>
      <dsp:spPr>
        <a:xfrm>
          <a:off x="6036617" y="3355921"/>
          <a:ext cx="1103871" cy="571535"/>
        </a:xfrm>
        <a:prstGeom prst="rect">
          <a:avLst/>
        </a:prstGeom>
        <a:solidFill>
          <a:srgbClr val="00B5CC">
            <a:hueOff val="-6033935"/>
            <a:satOff val="-53846"/>
            <a:lumOff val="13303"/>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MySQL</a:t>
          </a:r>
          <a:endParaRPr lang="en-GB" sz="1400" kern="1200" dirty="0">
            <a:solidFill>
              <a:srgbClr val="FFFFFF"/>
            </a:solidFill>
            <a:latin typeface="Arial"/>
            <a:ea typeface="+mn-ea"/>
            <a:cs typeface="+mn-cs"/>
          </a:endParaRPr>
        </a:p>
      </dsp:txBody>
      <dsp:txXfrm>
        <a:off x="6036617" y="3355921"/>
        <a:ext cx="1103871" cy="571535"/>
      </dsp:txXfrm>
    </dsp:sp>
    <dsp:sp modelId="{581E3639-318A-480E-9CC3-913EDF24BE63}">
      <dsp:nvSpPr>
        <dsp:cNvPr id="0" name=""/>
        <dsp:cNvSpPr/>
      </dsp:nvSpPr>
      <dsp:spPr>
        <a:xfrm>
          <a:off x="6257391" y="3800448"/>
          <a:ext cx="993484" cy="190511"/>
        </a:xfrm>
        <a:prstGeom prst="rect">
          <a:avLst/>
        </a:prstGeom>
        <a:solidFill>
          <a:schemeClr val="lt1">
            <a:alpha val="90000"/>
            <a:hueOff val="0"/>
            <a:satOff val="0"/>
            <a:lumOff val="0"/>
            <a:alphaOff val="0"/>
          </a:schemeClr>
        </a:solidFill>
        <a:ln w="25400" cap="flat" cmpd="sng" algn="ctr">
          <a:solidFill>
            <a:schemeClr val="accent5">
              <a:hueOff val="-6953714"/>
              <a:satOff val="27868"/>
              <a:lumOff val="60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12</a:t>
          </a:r>
          <a:endParaRPr lang="en-GB" sz="1200" kern="1200" dirty="0"/>
        </a:p>
      </dsp:txBody>
      <dsp:txXfrm>
        <a:off x="6257391" y="3800448"/>
        <a:ext cx="993484" cy="190511"/>
      </dsp:txXfrm>
    </dsp:sp>
    <dsp:sp modelId="{C642B1F7-4DBD-400C-80F1-8D5DD7BFA8C2}">
      <dsp:nvSpPr>
        <dsp:cNvPr id="0" name=""/>
        <dsp:cNvSpPr/>
      </dsp:nvSpPr>
      <dsp:spPr>
        <a:xfrm>
          <a:off x="7517593" y="3355921"/>
          <a:ext cx="1103871" cy="571535"/>
        </a:xfrm>
        <a:prstGeom prst="rect">
          <a:avLst/>
        </a:prstGeom>
        <a:solidFill>
          <a:srgbClr val="00B5CC">
            <a:hueOff val="-8619908"/>
            <a:satOff val="-76923"/>
            <a:lumOff val="1900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Cassandra</a:t>
          </a:r>
          <a:endParaRPr lang="en-GB" sz="1400" kern="1200" dirty="0">
            <a:solidFill>
              <a:srgbClr val="FFFFFF"/>
            </a:solidFill>
            <a:latin typeface="Arial"/>
            <a:ea typeface="+mn-ea"/>
            <a:cs typeface="+mn-cs"/>
          </a:endParaRPr>
        </a:p>
      </dsp:txBody>
      <dsp:txXfrm>
        <a:off x="7517593" y="3355921"/>
        <a:ext cx="1103871" cy="571535"/>
      </dsp:txXfrm>
    </dsp:sp>
    <dsp:sp modelId="{098537DC-3DD9-4C8B-9420-ED3A6D386247}">
      <dsp:nvSpPr>
        <dsp:cNvPr id="0" name=""/>
        <dsp:cNvSpPr/>
      </dsp:nvSpPr>
      <dsp:spPr>
        <a:xfrm>
          <a:off x="7738367" y="3800448"/>
          <a:ext cx="993484" cy="190511"/>
        </a:xfrm>
        <a:prstGeom prst="rect">
          <a:avLst/>
        </a:prstGeom>
        <a:solidFill>
          <a:schemeClr val="lt1">
            <a:alpha val="90000"/>
            <a:hueOff val="0"/>
            <a:satOff val="0"/>
            <a:lumOff val="0"/>
            <a:alphaOff val="0"/>
          </a:schemeClr>
        </a:solidFill>
        <a:ln w="25400" cap="flat" cmpd="sng" algn="ctr">
          <a:solidFill>
            <a:schemeClr val="accent5">
              <a:hueOff val="-7947101"/>
              <a:satOff val="31849"/>
              <a:lumOff val="69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24</a:t>
          </a:r>
          <a:endParaRPr lang="en-GB" sz="1200" kern="1200" dirty="0"/>
        </a:p>
      </dsp:txBody>
      <dsp:txXfrm>
        <a:off x="7738367" y="3800448"/>
        <a:ext cx="993484" cy="190511"/>
      </dsp:txXfrm>
    </dsp:sp>
    <dsp:sp modelId="{8847748E-41CA-435F-8739-5B454BB149B7}">
      <dsp:nvSpPr>
        <dsp:cNvPr id="0" name=""/>
        <dsp:cNvSpPr/>
      </dsp:nvSpPr>
      <dsp:spPr>
        <a:xfrm>
          <a:off x="8998568" y="3355921"/>
          <a:ext cx="1103871" cy="571535"/>
        </a:xfrm>
        <a:prstGeom prst="rect">
          <a:avLst/>
        </a:prstGeom>
        <a:solidFill>
          <a:srgbClr val="00B5CC">
            <a:hueOff val="-8619908"/>
            <a:satOff val="-76923"/>
            <a:lumOff val="1900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RabbitMQ</a:t>
          </a:r>
          <a:endParaRPr lang="en-GB" sz="1400" kern="1200" dirty="0">
            <a:solidFill>
              <a:srgbClr val="FFFFFF"/>
            </a:solidFill>
            <a:latin typeface="Arial"/>
            <a:ea typeface="+mn-ea"/>
            <a:cs typeface="+mn-cs"/>
          </a:endParaRPr>
        </a:p>
      </dsp:txBody>
      <dsp:txXfrm>
        <a:off x="8998568" y="3355921"/>
        <a:ext cx="1103871" cy="571535"/>
      </dsp:txXfrm>
    </dsp:sp>
    <dsp:sp modelId="{AC3F1791-188B-4A5B-A267-53D53842D5DD}">
      <dsp:nvSpPr>
        <dsp:cNvPr id="0" name=""/>
        <dsp:cNvSpPr/>
      </dsp:nvSpPr>
      <dsp:spPr>
        <a:xfrm>
          <a:off x="9219343" y="3800448"/>
          <a:ext cx="993484" cy="190511"/>
        </a:xfrm>
        <a:prstGeom prst="rect">
          <a:avLst/>
        </a:prstGeom>
        <a:solidFill>
          <a:schemeClr val="lt1">
            <a:alpha val="90000"/>
            <a:hueOff val="0"/>
            <a:satOff val="0"/>
            <a:lumOff val="0"/>
            <a:alphaOff val="0"/>
          </a:schemeClr>
        </a:solidFill>
        <a:ln w="25400" cap="flat" cmpd="sng" algn="ctr">
          <a:solidFill>
            <a:schemeClr val="accent5">
              <a:hueOff val="-8940489"/>
              <a:satOff val="35830"/>
              <a:lumOff val="7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12</a:t>
          </a:r>
          <a:endParaRPr lang="en-GB" sz="1200" kern="1200" dirty="0"/>
        </a:p>
      </dsp:txBody>
      <dsp:txXfrm>
        <a:off x="9219343" y="3800448"/>
        <a:ext cx="993484" cy="190511"/>
      </dsp:txXfrm>
    </dsp:sp>
    <dsp:sp modelId="{B0040212-7359-4AAE-A398-D5A13ABAE999}">
      <dsp:nvSpPr>
        <dsp:cNvPr id="0" name=""/>
        <dsp:cNvSpPr/>
      </dsp:nvSpPr>
      <dsp:spPr>
        <a:xfrm>
          <a:off x="10479544" y="3355921"/>
          <a:ext cx="1103871" cy="571535"/>
        </a:xfrm>
        <a:prstGeom prst="rect">
          <a:avLst/>
        </a:prstGeom>
        <a:solidFill>
          <a:srgbClr val="00B5CC">
            <a:hueOff val="-9481899"/>
            <a:satOff val="-84615"/>
            <a:lumOff val="2090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0650" numCol="1" spcCol="1270" anchor="ctr" anchorCtr="0">
          <a:noAutofit/>
        </a:bodyPr>
        <a:lstStyle/>
        <a:p>
          <a:pPr lvl="0" algn="ctr" defTabSz="622300">
            <a:lnSpc>
              <a:spcPct val="90000"/>
            </a:lnSpc>
            <a:spcBef>
              <a:spcPct val="0"/>
            </a:spcBef>
            <a:spcAft>
              <a:spcPct val="35000"/>
            </a:spcAft>
          </a:pPr>
          <a:r>
            <a:rPr lang="en-GB" sz="1400" kern="1200" dirty="0" smtClean="0">
              <a:solidFill>
                <a:srgbClr val="FFFFFF"/>
              </a:solidFill>
              <a:latin typeface="Arial"/>
              <a:ea typeface="+mn-ea"/>
              <a:cs typeface="+mn-cs"/>
            </a:rPr>
            <a:t>Infrastructure</a:t>
          </a:r>
          <a:endParaRPr lang="en-GB" sz="1400" kern="1200" dirty="0">
            <a:solidFill>
              <a:srgbClr val="FFFFFF"/>
            </a:solidFill>
            <a:latin typeface="Arial"/>
            <a:ea typeface="+mn-ea"/>
            <a:cs typeface="+mn-cs"/>
          </a:endParaRPr>
        </a:p>
      </dsp:txBody>
      <dsp:txXfrm>
        <a:off x="10479544" y="3355921"/>
        <a:ext cx="1103871" cy="571535"/>
      </dsp:txXfrm>
    </dsp:sp>
    <dsp:sp modelId="{24AB4F31-E45C-4566-9B0F-FBA8E202B1CA}">
      <dsp:nvSpPr>
        <dsp:cNvPr id="0" name=""/>
        <dsp:cNvSpPr/>
      </dsp:nvSpPr>
      <dsp:spPr>
        <a:xfrm>
          <a:off x="10700319" y="3800448"/>
          <a:ext cx="993484" cy="190511"/>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n-GB" sz="1200" kern="1200" dirty="0" smtClean="0"/>
            <a:t>Version: 19</a:t>
          </a:r>
          <a:endParaRPr lang="en-GB" sz="1200" kern="1200" dirty="0"/>
        </a:p>
      </dsp:txBody>
      <dsp:txXfrm>
        <a:off x="10700319" y="3800448"/>
        <a:ext cx="993484" cy="190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0CB8-3E54-477E-B183-771D1FBE34AB}">
      <dsp:nvSpPr>
        <dsp:cNvPr id="0" name=""/>
        <dsp:cNvSpPr/>
      </dsp:nvSpPr>
      <dsp:spPr>
        <a:xfrm>
          <a:off x="5207173" y="0"/>
          <a:ext cx="946758" cy="423900"/>
        </a:xfrm>
        <a:prstGeom prst="trapezoid">
          <a:avLst>
            <a:gd name="adj" fmla="val 6978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solidFill>
              <a:sysClr val="windowText" lastClr="000000">
                <a:hueOff val="0"/>
                <a:satOff val="0"/>
                <a:lumOff val="0"/>
                <a:alphaOff val="0"/>
              </a:sysClr>
            </a:solidFill>
            <a:latin typeface="Calibri"/>
            <a:ea typeface="+mn-ea"/>
            <a:cs typeface="+mn-cs"/>
          </a:endParaRPr>
        </a:p>
      </dsp:txBody>
      <dsp:txXfrm>
        <a:off x="5207173" y="0"/>
        <a:ext cx="946758" cy="423900"/>
      </dsp:txXfrm>
    </dsp:sp>
    <dsp:sp modelId="{926F136E-A7E5-45DC-A926-EA9569768829}">
      <dsp:nvSpPr>
        <dsp:cNvPr id="0" name=""/>
        <dsp:cNvSpPr/>
      </dsp:nvSpPr>
      <dsp:spPr>
        <a:xfrm>
          <a:off x="4733794" y="423900"/>
          <a:ext cx="1893517" cy="423900"/>
        </a:xfrm>
        <a:prstGeom prst="trapezoid">
          <a:avLst>
            <a:gd name="adj" fmla="val 69780"/>
          </a:avLst>
        </a:prstGeom>
        <a:solidFill>
          <a:srgbClr val="9BBB59">
            <a:hueOff val="1022751"/>
            <a:satOff val="-1535"/>
            <a:lumOff val="-25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solidFill>
              <a:sysClr val="windowText" lastClr="000000">
                <a:hueOff val="0"/>
                <a:satOff val="0"/>
                <a:lumOff val="0"/>
                <a:alphaOff val="0"/>
              </a:sysClr>
            </a:solidFill>
            <a:latin typeface="Calibri"/>
            <a:ea typeface="+mn-ea"/>
            <a:cs typeface="+mn-cs"/>
          </a:endParaRPr>
        </a:p>
      </dsp:txBody>
      <dsp:txXfrm>
        <a:off x="5065159" y="423900"/>
        <a:ext cx="1230786" cy="423900"/>
      </dsp:txXfrm>
    </dsp:sp>
    <dsp:sp modelId="{4A40E4E5-9533-47EB-870E-C83369D6B41E}">
      <dsp:nvSpPr>
        <dsp:cNvPr id="0" name=""/>
        <dsp:cNvSpPr/>
      </dsp:nvSpPr>
      <dsp:spPr>
        <a:xfrm>
          <a:off x="4260414" y="847800"/>
          <a:ext cx="2840276" cy="423900"/>
        </a:xfrm>
        <a:prstGeom prst="trapezoid">
          <a:avLst>
            <a:gd name="adj" fmla="val 69780"/>
          </a:avLst>
        </a:prstGeom>
        <a:solidFill>
          <a:srgbClr val="9BBB59">
            <a:hueOff val="2045503"/>
            <a:satOff val="-3069"/>
            <a:lumOff val="-49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solidFill>
              <a:sysClr val="windowText" lastClr="000000">
                <a:hueOff val="0"/>
                <a:satOff val="0"/>
                <a:lumOff val="0"/>
                <a:alphaOff val="0"/>
              </a:sysClr>
            </a:solidFill>
            <a:latin typeface="Calibri"/>
            <a:ea typeface="+mn-ea"/>
            <a:cs typeface="+mn-cs"/>
          </a:endParaRPr>
        </a:p>
      </dsp:txBody>
      <dsp:txXfrm>
        <a:off x="4757463" y="847800"/>
        <a:ext cx="1846179" cy="423900"/>
      </dsp:txXfrm>
    </dsp:sp>
    <dsp:sp modelId="{ACAC50D4-B13A-4BA8-88D1-E3DD3696FD1E}">
      <dsp:nvSpPr>
        <dsp:cNvPr id="0" name=""/>
        <dsp:cNvSpPr/>
      </dsp:nvSpPr>
      <dsp:spPr>
        <a:xfrm>
          <a:off x="3787035" y="1271699"/>
          <a:ext cx="3787035" cy="423900"/>
        </a:xfrm>
        <a:prstGeom prst="trapezoid">
          <a:avLst>
            <a:gd name="adj" fmla="val 69780"/>
          </a:avLst>
        </a:prstGeom>
        <a:solidFill>
          <a:srgbClr val="9BBB59">
            <a:hueOff val="3068254"/>
            <a:satOff val="-4604"/>
            <a:lumOff val="-74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solidFill>
              <a:sysClr val="windowText" lastClr="000000">
                <a:hueOff val="0"/>
                <a:satOff val="0"/>
                <a:lumOff val="0"/>
                <a:alphaOff val="0"/>
              </a:sysClr>
            </a:solidFill>
            <a:latin typeface="Calibri"/>
            <a:ea typeface="+mn-ea"/>
            <a:cs typeface="+mn-cs"/>
          </a:endParaRPr>
        </a:p>
      </dsp:txBody>
      <dsp:txXfrm>
        <a:off x="4449766" y="1271699"/>
        <a:ext cx="2461572" cy="423900"/>
      </dsp:txXfrm>
    </dsp:sp>
    <dsp:sp modelId="{2FF7D92B-13C2-467E-8EAF-FED58CC267D9}">
      <dsp:nvSpPr>
        <dsp:cNvPr id="0" name=""/>
        <dsp:cNvSpPr/>
      </dsp:nvSpPr>
      <dsp:spPr>
        <a:xfrm>
          <a:off x="3313655" y="1695599"/>
          <a:ext cx="4733794" cy="423900"/>
        </a:xfrm>
        <a:prstGeom prst="trapezoid">
          <a:avLst>
            <a:gd name="adj" fmla="val 69780"/>
          </a:avLst>
        </a:prstGeom>
        <a:solidFill>
          <a:srgbClr val="9BBB59">
            <a:hueOff val="4091005"/>
            <a:satOff val="-6138"/>
            <a:lumOff val="-99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kern="1200" dirty="0" smtClean="0">
              <a:solidFill>
                <a:sysClr val="windowText" lastClr="000000">
                  <a:hueOff val="0"/>
                  <a:satOff val="0"/>
                  <a:lumOff val="0"/>
                  <a:alphaOff val="0"/>
                </a:sysClr>
              </a:solidFill>
              <a:latin typeface="Calibri"/>
              <a:ea typeface="+mn-ea"/>
              <a:cs typeface="+mn-cs"/>
            </a:rPr>
            <a:t> </a:t>
          </a:r>
          <a:endParaRPr lang="en-GB" sz="2800" kern="1200" dirty="0">
            <a:solidFill>
              <a:sysClr val="windowText" lastClr="000000">
                <a:hueOff val="0"/>
                <a:satOff val="0"/>
                <a:lumOff val="0"/>
                <a:alphaOff val="0"/>
              </a:sysClr>
            </a:solidFill>
            <a:latin typeface="Calibri"/>
            <a:ea typeface="+mn-ea"/>
            <a:cs typeface="+mn-cs"/>
          </a:endParaRPr>
        </a:p>
      </dsp:txBody>
      <dsp:txXfrm>
        <a:off x="4142069" y="1695599"/>
        <a:ext cx="3076966" cy="423900"/>
      </dsp:txXfrm>
    </dsp:sp>
    <dsp:sp modelId="{5675648F-2D56-4881-A663-ABF19459047C}">
      <dsp:nvSpPr>
        <dsp:cNvPr id="0" name=""/>
        <dsp:cNvSpPr/>
      </dsp:nvSpPr>
      <dsp:spPr>
        <a:xfrm>
          <a:off x="2840276" y="2127227"/>
          <a:ext cx="5680552" cy="423900"/>
        </a:xfrm>
        <a:prstGeom prst="trapezoid">
          <a:avLst>
            <a:gd name="adj" fmla="val 69780"/>
          </a:avLst>
        </a:prstGeom>
        <a:solidFill>
          <a:srgbClr val="9BBB59">
            <a:hueOff val="5113756"/>
            <a:satOff val="-7673"/>
            <a:lumOff val="-124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kern="1200" dirty="0" smtClean="0">
              <a:solidFill>
                <a:sysClr val="windowText" lastClr="000000">
                  <a:hueOff val="0"/>
                  <a:satOff val="0"/>
                  <a:lumOff val="0"/>
                  <a:alphaOff val="0"/>
                </a:sysClr>
              </a:solidFill>
              <a:latin typeface="Calibri"/>
              <a:ea typeface="+mn-ea"/>
              <a:cs typeface="+mn-cs"/>
            </a:rPr>
            <a:t>Security model</a:t>
          </a:r>
          <a:endParaRPr lang="en-GB" sz="2800" b="1" kern="1200" dirty="0">
            <a:solidFill>
              <a:sysClr val="windowText" lastClr="000000">
                <a:hueOff val="0"/>
                <a:satOff val="0"/>
                <a:lumOff val="0"/>
                <a:alphaOff val="0"/>
              </a:sysClr>
            </a:solidFill>
            <a:latin typeface="Calibri"/>
            <a:ea typeface="+mn-ea"/>
            <a:cs typeface="+mn-cs"/>
          </a:endParaRPr>
        </a:p>
      </dsp:txBody>
      <dsp:txXfrm>
        <a:off x="3834373" y="2127227"/>
        <a:ext cx="3692359" cy="423900"/>
      </dsp:txXfrm>
    </dsp:sp>
    <dsp:sp modelId="{5279A26D-5DE8-4E1C-B6D7-4893795EAE70}">
      <dsp:nvSpPr>
        <dsp:cNvPr id="0" name=""/>
        <dsp:cNvSpPr/>
      </dsp:nvSpPr>
      <dsp:spPr>
        <a:xfrm>
          <a:off x="2366897" y="2572394"/>
          <a:ext cx="6627311" cy="423900"/>
        </a:xfrm>
        <a:prstGeom prst="trapezoid">
          <a:avLst>
            <a:gd name="adj" fmla="val 69780"/>
          </a:avLst>
        </a:prstGeom>
        <a:solidFill>
          <a:srgbClr val="9BBB59">
            <a:hueOff val="6136507"/>
            <a:satOff val="-9207"/>
            <a:lumOff val="-149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Deployment architecture</a:t>
          </a:r>
          <a:endParaRPr lang="en-GB" sz="2800" b="1" kern="1200" dirty="0">
            <a:solidFill>
              <a:sysClr val="windowText" lastClr="000000">
                <a:hueOff val="0"/>
                <a:satOff val="0"/>
                <a:lumOff val="0"/>
                <a:alphaOff val="0"/>
              </a:sysClr>
            </a:solidFill>
            <a:latin typeface="Calibri"/>
            <a:ea typeface="+mn-ea"/>
            <a:cs typeface="+mn-cs"/>
          </a:endParaRPr>
        </a:p>
      </dsp:txBody>
      <dsp:txXfrm>
        <a:off x="3526676" y="2572394"/>
        <a:ext cx="4307752" cy="423900"/>
      </dsp:txXfrm>
    </dsp:sp>
    <dsp:sp modelId="{48DDF527-D84D-451B-B001-9BC551A622E6}">
      <dsp:nvSpPr>
        <dsp:cNvPr id="0" name=""/>
        <dsp:cNvSpPr/>
      </dsp:nvSpPr>
      <dsp:spPr>
        <a:xfrm>
          <a:off x="1893517" y="2996294"/>
          <a:ext cx="7574070" cy="423900"/>
        </a:xfrm>
        <a:prstGeom prst="trapezoid">
          <a:avLst>
            <a:gd name="adj" fmla="val 69780"/>
          </a:avLst>
        </a:prstGeom>
        <a:solidFill>
          <a:srgbClr val="9BBB59">
            <a:hueOff val="7159259"/>
            <a:satOff val="-10742"/>
            <a:lumOff val="-174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Logical environment separation</a:t>
          </a:r>
          <a:endParaRPr lang="en-GB" sz="2800" b="1" kern="1200" dirty="0">
            <a:solidFill>
              <a:sysClr val="windowText" lastClr="000000">
                <a:hueOff val="0"/>
                <a:satOff val="0"/>
                <a:lumOff val="0"/>
                <a:alphaOff val="0"/>
              </a:sysClr>
            </a:solidFill>
            <a:latin typeface="Calibri"/>
            <a:ea typeface="+mn-ea"/>
            <a:cs typeface="+mn-cs"/>
          </a:endParaRPr>
        </a:p>
      </dsp:txBody>
      <dsp:txXfrm>
        <a:off x="3218980" y="2996294"/>
        <a:ext cx="4923145" cy="423900"/>
      </dsp:txXfrm>
    </dsp:sp>
    <dsp:sp modelId="{0953E533-9F4D-48A7-8A32-DCF033CD894E}">
      <dsp:nvSpPr>
        <dsp:cNvPr id="0" name=""/>
        <dsp:cNvSpPr/>
      </dsp:nvSpPr>
      <dsp:spPr>
        <a:xfrm>
          <a:off x="1420138" y="3391200"/>
          <a:ext cx="8520829" cy="423900"/>
        </a:xfrm>
        <a:prstGeom prst="trapezoid">
          <a:avLst>
            <a:gd name="adj" fmla="val 69780"/>
          </a:avLst>
        </a:prstGeom>
        <a:solidFill>
          <a:srgbClr val="9BBB59">
            <a:hueOff val="8182010"/>
            <a:satOff val="-12276"/>
            <a:lumOff val="-199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Third Party Installations</a:t>
          </a:r>
          <a:endParaRPr lang="en-GB" sz="2800" b="1" kern="1200" dirty="0">
            <a:solidFill>
              <a:sysClr val="windowText" lastClr="000000">
                <a:hueOff val="0"/>
                <a:satOff val="0"/>
                <a:lumOff val="0"/>
                <a:alphaOff val="0"/>
              </a:sysClr>
            </a:solidFill>
            <a:latin typeface="Calibri"/>
            <a:ea typeface="+mn-ea"/>
            <a:cs typeface="+mn-cs"/>
          </a:endParaRPr>
        </a:p>
      </dsp:txBody>
      <dsp:txXfrm>
        <a:off x="2911283" y="3391200"/>
        <a:ext cx="5538539" cy="423900"/>
      </dsp:txXfrm>
    </dsp:sp>
    <dsp:sp modelId="{23AB855B-22F7-4184-A8D0-FC494C2E971A}">
      <dsp:nvSpPr>
        <dsp:cNvPr id="0" name=""/>
        <dsp:cNvSpPr/>
      </dsp:nvSpPr>
      <dsp:spPr>
        <a:xfrm>
          <a:off x="946758" y="3815100"/>
          <a:ext cx="9467588" cy="423900"/>
        </a:xfrm>
        <a:prstGeom prst="trapezoid">
          <a:avLst>
            <a:gd name="adj" fmla="val 69780"/>
          </a:avLst>
        </a:prstGeom>
        <a:solidFill>
          <a:srgbClr val="9BBB59">
            <a:hueOff val="9204761"/>
            <a:satOff val="-13811"/>
            <a:lumOff val="-224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Platform Infrastructure orchestration</a:t>
          </a:r>
          <a:endParaRPr lang="en-GB" sz="2800" b="1" kern="1200" dirty="0">
            <a:solidFill>
              <a:sysClr val="windowText" lastClr="000000">
                <a:hueOff val="0"/>
                <a:satOff val="0"/>
                <a:lumOff val="0"/>
                <a:alphaOff val="0"/>
              </a:sysClr>
            </a:solidFill>
            <a:latin typeface="Calibri"/>
            <a:ea typeface="+mn-ea"/>
            <a:cs typeface="+mn-cs"/>
          </a:endParaRPr>
        </a:p>
      </dsp:txBody>
      <dsp:txXfrm>
        <a:off x="2603586" y="3815100"/>
        <a:ext cx="6153932" cy="423900"/>
      </dsp:txXfrm>
    </dsp:sp>
    <dsp:sp modelId="{87F45078-CC58-47E3-9544-F2E8F7281A8E}">
      <dsp:nvSpPr>
        <dsp:cNvPr id="0" name=""/>
        <dsp:cNvSpPr/>
      </dsp:nvSpPr>
      <dsp:spPr>
        <a:xfrm>
          <a:off x="473379" y="4239000"/>
          <a:ext cx="10414347" cy="423900"/>
        </a:xfrm>
        <a:prstGeom prst="trapezoid">
          <a:avLst>
            <a:gd name="adj" fmla="val 69780"/>
          </a:avLst>
        </a:prstGeom>
        <a:solidFill>
          <a:srgbClr val="9BBB59">
            <a:hueOff val="10227513"/>
            <a:satOff val="-15345"/>
            <a:lumOff val="-249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Basic Infrastructure orchestration</a:t>
          </a:r>
          <a:endParaRPr lang="en-GB" sz="2800" b="1" kern="1200" dirty="0">
            <a:solidFill>
              <a:sysClr val="windowText" lastClr="000000">
                <a:hueOff val="0"/>
                <a:satOff val="0"/>
                <a:lumOff val="0"/>
                <a:alphaOff val="0"/>
              </a:sysClr>
            </a:solidFill>
            <a:latin typeface="Calibri"/>
            <a:ea typeface="+mn-ea"/>
            <a:cs typeface="+mn-cs"/>
          </a:endParaRPr>
        </a:p>
      </dsp:txBody>
      <dsp:txXfrm>
        <a:off x="2295890" y="4239000"/>
        <a:ext cx="6769325" cy="423900"/>
      </dsp:txXfrm>
    </dsp:sp>
    <dsp:sp modelId="{B6DDE991-22C7-4A31-BF49-5D7E24C7EA36}">
      <dsp:nvSpPr>
        <dsp:cNvPr id="0" name=""/>
        <dsp:cNvSpPr/>
      </dsp:nvSpPr>
      <dsp:spPr>
        <a:xfrm>
          <a:off x="0" y="4662900"/>
          <a:ext cx="11361106" cy="423900"/>
        </a:xfrm>
        <a:prstGeom prst="trapezoid">
          <a:avLst>
            <a:gd name="adj" fmla="val 69780"/>
          </a:avLst>
        </a:prstGeom>
        <a:solidFill>
          <a:srgbClr val="9BBB59">
            <a:hueOff val="11250264"/>
            <a:satOff val="-16880"/>
            <a:lumOff val="-2745"/>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GB" sz="2800" b="1" i="0" kern="1200" dirty="0" smtClean="0">
              <a:solidFill>
                <a:sysClr val="windowText" lastClr="000000">
                  <a:hueOff val="0"/>
                  <a:satOff val="0"/>
                  <a:lumOff val="0"/>
                  <a:alphaOff val="0"/>
                </a:sysClr>
              </a:solidFill>
              <a:latin typeface="Calibri"/>
              <a:ea typeface="+mn-ea"/>
              <a:cs typeface="+mn-cs"/>
            </a:rPr>
            <a:t>Hardware management</a:t>
          </a:r>
          <a:endParaRPr lang="en-GB" sz="2800" b="1" kern="1200" dirty="0">
            <a:solidFill>
              <a:sysClr val="windowText" lastClr="000000">
                <a:hueOff val="0"/>
                <a:satOff val="0"/>
                <a:lumOff val="0"/>
                <a:alphaOff val="0"/>
              </a:sysClr>
            </a:solidFill>
            <a:latin typeface="Calibri"/>
            <a:ea typeface="+mn-ea"/>
            <a:cs typeface="+mn-cs"/>
          </a:endParaRPr>
        </a:p>
      </dsp:txBody>
      <dsp:txXfrm>
        <a:off x="1988193" y="4662900"/>
        <a:ext cx="7384718" cy="423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0F7F3-2C1C-4383-BD9D-F101443C1AFA}">
      <dsp:nvSpPr>
        <dsp:cNvPr id="0" name=""/>
        <dsp:cNvSpPr/>
      </dsp:nvSpPr>
      <dsp:spPr>
        <a:xfrm>
          <a:off x="2090" y="2094743"/>
          <a:ext cx="895847" cy="652947"/>
        </a:xfrm>
        <a:prstGeom prst="chevron">
          <a:avLst>
            <a:gd name="adj" fmla="val 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D9A9B-E1D4-49F5-A310-D18535FDA94F}">
      <dsp:nvSpPr>
        <dsp:cNvPr id="0" name=""/>
        <dsp:cNvSpPr/>
      </dsp:nvSpPr>
      <dsp:spPr>
        <a:xfrm>
          <a:off x="24098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Idea</a:t>
          </a:r>
          <a:endParaRPr lang="en-GB" sz="1400" kern="1200" dirty="0"/>
        </a:p>
      </dsp:txBody>
      <dsp:txXfrm>
        <a:off x="252457" y="2290738"/>
        <a:ext cx="733545" cy="368819"/>
      </dsp:txXfrm>
    </dsp:sp>
    <dsp:sp modelId="{490C590D-953F-4501-841F-890ECDDA700A}">
      <dsp:nvSpPr>
        <dsp:cNvPr id="0" name=""/>
        <dsp:cNvSpPr/>
      </dsp:nvSpPr>
      <dsp:spPr>
        <a:xfrm>
          <a:off x="1025347" y="2094743"/>
          <a:ext cx="895847" cy="652947"/>
        </a:xfrm>
        <a:prstGeom prst="chevron">
          <a:avLst>
            <a:gd name="adj" fmla="val 40000"/>
          </a:avLst>
        </a:prstGeom>
        <a:solidFill>
          <a:schemeClr val="accent3">
            <a:hueOff val="1607181"/>
            <a:satOff val="-241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4E406-057C-4930-B162-B78497A808E2}">
      <dsp:nvSpPr>
        <dsp:cNvPr id="0" name=""/>
        <dsp:cNvSpPr/>
      </dsp:nvSpPr>
      <dsp:spPr>
        <a:xfrm>
          <a:off x="1264239"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607181"/>
              <a:satOff val="-241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Plan</a:t>
          </a:r>
          <a:endParaRPr lang="en-GB" sz="1400" kern="1200" dirty="0"/>
        </a:p>
      </dsp:txBody>
      <dsp:txXfrm>
        <a:off x="1275713" y="2290738"/>
        <a:ext cx="733545" cy="368819"/>
      </dsp:txXfrm>
    </dsp:sp>
    <dsp:sp modelId="{F81BCD94-1B1F-47CF-A506-81A52B33FD22}">
      <dsp:nvSpPr>
        <dsp:cNvPr id="0" name=""/>
        <dsp:cNvSpPr/>
      </dsp:nvSpPr>
      <dsp:spPr>
        <a:xfrm>
          <a:off x="2048604" y="2094743"/>
          <a:ext cx="895847" cy="652947"/>
        </a:xfrm>
        <a:prstGeom prst="chevron">
          <a:avLst>
            <a:gd name="adj" fmla="val 40000"/>
          </a:avLst>
        </a:prstGeom>
        <a:solidFill>
          <a:schemeClr val="accent3">
            <a:hueOff val="3214362"/>
            <a:satOff val="-4823"/>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DC05E0-1481-4CD0-BCF9-8934A922D3C0}">
      <dsp:nvSpPr>
        <dsp:cNvPr id="0" name=""/>
        <dsp:cNvSpPr/>
      </dsp:nvSpPr>
      <dsp:spPr>
        <a:xfrm>
          <a:off x="2287496"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3214362"/>
              <a:satOff val="-482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Develop</a:t>
          </a:r>
          <a:endParaRPr lang="en-GB" sz="1400" kern="1200" dirty="0"/>
        </a:p>
      </dsp:txBody>
      <dsp:txXfrm>
        <a:off x="2298970" y="2290738"/>
        <a:ext cx="733545" cy="368819"/>
      </dsp:txXfrm>
    </dsp:sp>
    <dsp:sp modelId="{37C9096D-03F5-42C8-ADCD-5AC207622500}">
      <dsp:nvSpPr>
        <dsp:cNvPr id="0" name=""/>
        <dsp:cNvSpPr/>
      </dsp:nvSpPr>
      <dsp:spPr>
        <a:xfrm>
          <a:off x="3071861" y="2094743"/>
          <a:ext cx="895847" cy="652947"/>
        </a:xfrm>
        <a:prstGeom prst="chevron">
          <a:avLst>
            <a:gd name="adj" fmla="val 40000"/>
          </a:avLst>
        </a:prstGeom>
        <a:solidFill>
          <a:schemeClr val="accent3">
            <a:hueOff val="4821542"/>
            <a:satOff val="-7234"/>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CACD9D-104A-4021-9F5D-DBECCC568E38}">
      <dsp:nvSpPr>
        <dsp:cNvPr id="0" name=""/>
        <dsp:cNvSpPr/>
      </dsp:nvSpPr>
      <dsp:spPr>
        <a:xfrm>
          <a:off x="3310753"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4821542"/>
              <a:satOff val="-7234"/>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Package</a:t>
          </a:r>
          <a:endParaRPr lang="en-GB" sz="1400" kern="1200" dirty="0"/>
        </a:p>
      </dsp:txBody>
      <dsp:txXfrm>
        <a:off x="3322227" y="2290738"/>
        <a:ext cx="733545" cy="368819"/>
      </dsp:txXfrm>
    </dsp:sp>
    <dsp:sp modelId="{AFF3FCF5-AD5D-4A55-BFF1-F69B6442FC85}">
      <dsp:nvSpPr>
        <dsp:cNvPr id="0" name=""/>
        <dsp:cNvSpPr/>
      </dsp:nvSpPr>
      <dsp:spPr>
        <a:xfrm>
          <a:off x="4078858" y="2094743"/>
          <a:ext cx="895847" cy="652947"/>
        </a:xfrm>
        <a:prstGeom prst="chevron">
          <a:avLst>
            <a:gd name="adj" fmla="val 40000"/>
          </a:avLst>
        </a:prstGeom>
        <a:solidFill>
          <a:schemeClr val="accent3">
            <a:hueOff val="6428724"/>
            <a:satOff val="-9646"/>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68353-95A9-4BED-93A8-E0AA9EBE9891}">
      <dsp:nvSpPr>
        <dsp:cNvPr id="0" name=""/>
        <dsp:cNvSpPr/>
      </dsp:nvSpPr>
      <dsp:spPr>
        <a:xfrm>
          <a:off x="4334010"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6428724"/>
              <a:satOff val="-964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Deploy</a:t>
          </a:r>
          <a:endParaRPr lang="en-GB" sz="1400" kern="1200" dirty="0"/>
        </a:p>
      </dsp:txBody>
      <dsp:txXfrm>
        <a:off x="4345484" y="2290738"/>
        <a:ext cx="733545" cy="368819"/>
      </dsp:txXfrm>
    </dsp:sp>
    <dsp:sp modelId="{FBB952BC-2C8A-4E16-A418-9AB9D4B8743F}">
      <dsp:nvSpPr>
        <dsp:cNvPr id="0" name=""/>
        <dsp:cNvSpPr/>
      </dsp:nvSpPr>
      <dsp:spPr>
        <a:xfrm>
          <a:off x="5118374" y="2094743"/>
          <a:ext cx="895847" cy="652947"/>
        </a:xfrm>
        <a:prstGeom prst="chevron">
          <a:avLst>
            <a:gd name="adj" fmla="val 40000"/>
          </a:avLst>
        </a:prstGeom>
        <a:solidFill>
          <a:schemeClr val="accent3">
            <a:hueOff val="8035904"/>
            <a:satOff val="-12057"/>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C25136-DE66-441F-9C30-CF6BEF4DE95D}">
      <dsp:nvSpPr>
        <dsp:cNvPr id="0" name=""/>
        <dsp:cNvSpPr/>
      </dsp:nvSpPr>
      <dsp:spPr>
        <a:xfrm>
          <a:off x="5357267"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8035904"/>
              <a:satOff val="-12057"/>
              <a:lumOff val="-1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GB" sz="1400" kern="1200" dirty="0" smtClean="0"/>
            <a:t>Test</a:t>
          </a:r>
          <a:endParaRPr lang="en-GB" sz="1400" kern="1200" dirty="0"/>
        </a:p>
      </dsp:txBody>
      <dsp:txXfrm>
        <a:off x="5368741" y="2290738"/>
        <a:ext cx="733545" cy="368819"/>
      </dsp:txXfrm>
    </dsp:sp>
    <dsp:sp modelId="{FEBB006D-BDE4-4294-9C15-36FCE0511149}">
      <dsp:nvSpPr>
        <dsp:cNvPr id="0" name=""/>
        <dsp:cNvSpPr/>
      </dsp:nvSpPr>
      <dsp:spPr>
        <a:xfrm>
          <a:off x="6141631" y="2094743"/>
          <a:ext cx="895847" cy="652947"/>
        </a:xfrm>
        <a:prstGeom prst="chevron">
          <a:avLst>
            <a:gd name="adj" fmla="val 40000"/>
          </a:avLst>
        </a:prstGeom>
        <a:solidFill>
          <a:schemeClr val="accent3">
            <a:hueOff val="9643085"/>
            <a:satOff val="-14469"/>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7E56A6-6DFD-4652-A3B2-6E24A081ABE7}">
      <dsp:nvSpPr>
        <dsp:cNvPr id="0" name=""/>
        <dsp:cNvSpPr/>
      </dsp:nvSpPr>
      <dsp:spPr>
        <a:xfrm>
          <a:off x="6380524"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9643085"/>
              <a:satOff val="-14469"/>
              <a:lumOff val="-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0" bIns="99568" numCol="1" spcCol="1270" anchor="ctr" anchorCtr="0">
          <a:noAutofit/>
        </a:bodyPr>
        <a:lstStyle/>
        <a:p>
          <a:pPr lvl="0" algn="ctr" defTabSz="622300">
            <a:lnSpc>
              <a:spcPct val="90000"/>
            </a:lnSpc>
            <a:spcBef>
              <a:spcPct val="0"/>
            </a:spcBef>
            <a:spcAft>
              <a:spcPct val="35000"/>
            </a:spcAft>
          </a:pPr>
          <a:r>
            <a:rPr lang="en-GB" sz="1400" kern="1200" dirty="0" smtClean="0"/>
            <a:t>Release</a:t>
          </a:r>
          <a:endParaRPr lang="en-GB" sz="1400" kern="1200" dirty="0"/>
        </a:p>
      </dsp:txBody>
      <dsp:txXfrm>
        <a:off x="6391998" y="2290738"/>
        <a:ext cx="733545" cy="368819"/>
      </dsp:txXfrm>
    </dsp:sp>
    <dsp:sp modelId="{778DF397-89B5-452B-A1A0-4B863BBDED01}">
      <dsp:nvSpPr>
        <dsp:cNvPr id="0" name=""/>
        <dsp:cNvSpPr/>
      </dsp:nvSpPr>
      <dsp:spPr>
        <a:xfrm>
          <a:off x="7164888" y="2094743"/>
          <a:ext cx="895847" cy="652947"/>
        </a:xfrm>
        <a:prstGeom prst="chevron">
          <a:avLst>
            <a:gd name="adj" fmla="val 4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8D0A7-BCA1-47B7-8184-8FAB699BC4A0}">
      <dsp:nvSpPr>
        <dsp:cNvPr id="0" name=""/>
        <dsp:cNvSpPr/>
      </dsp:nvSpPr>
      <dsp:spPr>
        <a:xfrm>
          <a:off x="7403781" y="2279264"/>
          <a:ext cx="756493" cy="39176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6"/>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000" tIns="99568" rIns="36000" bIns="99568" numCol="1" spcCol="1270" anchor="ctr" anchorCtr="0">
          <a:noAutofit/>
        </a:bodyPr>
        <a:lstStyle/>
        <a:p>
          <a:pPr lvl="0" algn="ctr" defTabSz="622300">
            <a:lnSpc>
              <a:spcPct val="90000"/>
            </a:lnSpc>
            <a:spcBef>
              <a:spcPct val="0"/>
            </a:spcBef>
            <a:spcAft>
              <a:spcPct val="35000"/>
            </a:spcAft>
          </a:pPr>
          <a:r>
            <a:rPr lang="en-GB" sz="1400" kern="1200" dirty="0" smtClean="0"/>
            <a:t>Operate</a:t>
          </a:r>
          <a:endParaRPr lang="en-GB" sz="1400" kern="1200" dirty="0"/>
        </a:p>
      </dsp:txBody>
      <dsp:txXfrm>
        <a:off x="7415255" y="2290738"/>
        <a:ext cx="733545" cy="3688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128"/>
              </a:defRPr>
            </a:lvl1pPr>
          </a:lstStyle>
          <a:p>
            <a:pPr>
              <a:defRPr/>
            </a:pPr>
            <a:fld id="{5E4C7717-A413-48EB-9E74-9CC8DF624EC2}" type="datetime1">
              <a:rPr lang="en-US">
                <a:latin typeface="Arial" pitchFamily="34" charset="0"/>
              </a:rPr>
              <a:pPr>
                <a:defRPr/>
              </a:pPr>
              <a:t>10/20/15</a:t>
            </a:fld>
            <a:endParaRPr lang="en-US"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128"/>
              </a:defRPr>
            </a:lvl1pPr>
          </a:lstStyle>
          <a:p>
            <a:pPr>
              <a:defRPr/>
            </a:pPr>
            <a:fld id="{311B6921-662F-4705-A734-0B75ECCE1C4E}"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298572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pitchFamily="34" charset="0"/>
              </a:defRPr>
            </a:lvl1pPr>
          </a:lstStyle>
          <a:p>
            <a:pPr>
              <a:defRPr/>
            </a:pPr>
            <a:fld id="{4612C19A-B064-4A02-B1DD-2674A5B33712}" type="datetime1">
              <a:rPr lang="en-US" smtClean="0"/>
              <a:pPr>
                <a:defRPr/>
              </a:pPr>
              <a:t>10/20/15</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mn-cs"/>
              </a:defRPr>
            </a:lvl1pPr>
          </a:lstStyle>
          <a:p>
            <a:pPr>
              <a:defRPr/>
            </a:pP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pitchFamily="34" charset="0"/>
              </a:defRPr>
            </a:lvl1pPr>
          </a:lstStyle>
          <a:p>
            <a:pPr>
              <a:defRPr/>
            </a:pPr>
            <a:fld id="{2E57817C-C749-40AE-A5FD-F6A74744A7F9}" type="slidenum">
              <a:rPr lang="en-GB" smtClean="0"/>
              <a:pPr>
                <a:defRPr/>
              </a:pPr>
              <a:t>‹#›</a:t>
            </a:fld>
            <a:endParaRPr lang="en-GB" dirty="0"/>
          </a:p>
        </p:txBody>
      </p:sp>
    </p:spTree>
    <p:extLst>
      <p:ext uri="{BB962C8B-B14F-4D97-AF65-F5344CB8AC3E}">
        <p14:creationId xmlns:p14="http://schemas.microsoft.com/office/powerpoint/2010/main" val="179590629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34" charset="0"/>
        <a:ea typeface="Arial Unicode MS" pitchFamily="34" charset="-128"/>
        <a:cs typeface="Arial Unicode MS" pitchFamily="34" charset="-128"/>
      </a:defRPr>
    </a:lvl1pPr>
    <a:lvl2pPr marL="457200" algn="l" rtl="0" eaLnBrk="0" fontAlgn="base" hangingPunct="0">
      <a:spcBef>
        <a:spcPct val="30000"/>
      </a:spcBef>
      <a:spcAft>
        <a:spcPct val="0"/>
      </a:spcAft>
      <a:defRPr sz="1200" kern="1200">
        <a:solidFill>
          <a:schemeClr val="tx1"/>
        </a:solidFill>
        <a:latin typeface="Arial" pitchFamily="34" charset="0"/>
        <a:ea typeface="Arial Unicode MS"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Arial Unicode MS"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Arial Unicode MS"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Arial Unicode MS"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smtClean="0"/>
              <a:t>T</a:t>
            </a:r>
            <a:r>
              <a:rPr lang="en-GB" sz="1200" baseline="0" dirty="0" smtClean="0"/>
              <a:t>he benefits treating your Platform as an </a:t>
            </a:r>
            <a:r>
              <a:rPr lang="en-GB" sz="1200" dirty="0" smtClean="0"/>
              <a:t>Application</a:t>
            </a:r>
          </a:p>
          <a:p>
            <a:endParaRPr lang="en-GB" baseline="0" dirty="0" smtClean="0"/>
          </a:p>
        </p:txBody>
      </p:sp>
      <p:sp>
        <p:nvSpPr>
          <p:cNvPr id="4" name="Slide Number Placeholder 3"/>
          <p:cNvSpPr>
            <a:spLocks noGrp="1"/>
          </p:cNvSpPr>
          <p:nvPr>
            <p:ph type="sldNum" sz="quarter" idx="10"/>
          </p:nvPr>
        </p:nvSpPr>
        <p:spPr/>
        <p:txBody>
          <a:bodyPr/>
          <a:lstStyle/>
          <a:p>
            <a:fld id="{FE9BC4E5-2BC1-4F43-85DD-A1B8F74CB7EB}" type="slidenum">
              <a:rPr lang="en-US" smtClean="0"/>
              <a:pPr/>
              <a:t>1</a:t>
            </a:fld>
            <a:endParaRPr lang="en-US" dirty="0"/>
          </a:p>
        </p:txBody>
      </p:sp>
    </p:spTree>
    <p:extLst>
      <p:ext uri="{BB962C8B-B14F-4D97-AF65-F5344CB8AC3E}">
        <p14:creationId xmlns:p14="http://schemas.microsoft.com/office/powerpoint/2010/main" val="3299847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why don’t we just do this…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Try building</a:t>
            </a:r>
            <a:r>
              <a:rPr lang="en-GB" baseline="0" dirty="0" smtClean="0"/>
              <a:t> a </a:t>
            </a:r>
            <a:r>
              <a:rPr lang="en-GB" u="sng" dirty="0" smtClean="0"/>
              <a:t>massive</a:t>
            </a:r>
            <a:r>
              <a:rPr lang="en-GB" dirty="0" smtClean="0"/>
              <a:t> team?		P</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Obviously</a:t>
            </a:r>
            <a:r>
              <a:rPr lang="en-GB" baseline="0" dirty="0" smtClean="0"/>
              <a:t> this is just unrealistic</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Inevitably a team of this scale would be unmanageable,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it will subdivide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organisational muscle memory would restore things to exactly how they were	P</a:t>
            </a:r>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10</a:t>
            </a:fld>
            <a:endParaRPr lang="en-US" dirty="0"/>
          </a:p>
        </p:txBody>
      </p:sp>
    </p:spTree>
    <p:extLst>
      <p:ext uri="{BB962C8B-B14F-4D97-AF65-F5344CB8AC3E}">
        <p14:creationId xmlns:p14="http://schemas.microsoft.com/office/powerpoint/2010/main" val="230375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Beside</a:t>
            </a:r>
            <a:r>
              <a:rPr lang="en-GB" baseline="0" dirty="0" smtClean="0"/>
              <a:t> which, not only </a:t>
            </a:r>
            <a:r>
              <a:rPr lang="en-GB" u="sng" baseline="0" dirty="0" smtClean="0"/>
              <a:t>giant</a:t>
            </a:r>
            <a:r>
              <a:rPr lang="en-GB" baseline="0" dirty="0" smtClean="0"/>
              <a:t> teams, but large teams are it generally considered quite bad.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For example </a:t>
            </a:r>
            <a:r>
              <a:rPr lang="en-GB" dirty="0" smtClean="0"/>
              <a:t>Jeff Bezos from Amazon is reported to recommend teams that can all be fed with two pizzas</a:t>
            </a:r>
            <a:r>
              <a:rPr lang="en-GB" baseline="0" dirty="0" smtClean="0"/>
              <a:t>.	P</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When</a:t>
            </a:r>
            <a:r>
              <a:rPr lang="en-GB" baseline="0" dirty="0" smtClean="0"/>
              <a:t> I quote this, it always provokes a great discussion about how many people that actually means.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There’s always at least one person who claims they could eat 2 pizzas to them self.</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But anyway, it’s designed to mean that </a:t>
            </a:r>
            <a:r>
              <a:rPr lang="en-GB" b="1" baseline="0" dirty="0" smtClean="0"/>
              <a:t>teams should not be bigger than 6-8 people.	</a:t>
            </a:r>
            <a:r>
              <a:rPr lang="en-GB" baseline="0" dirty="0" smtClean="0"/>
              <a:t>P</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How in a big enterprise, do you create end-to-end teams to deliver high throughput complex IT</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without the side effect of large teams?  </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This is what I</a:t>
            </a:r>
            <a:r>
              <a:rPr lang="en-GB" b="1" baseline="0" dirty="0" smtClean="0"/>
              <a:t> </a:t>
            </a:r>
            <a:r>
              <a:rPr lang="en-GB" b="1" dirty="0" smtClean="0"/>
              <a:t>call: “The Two Pizza Paradox.”</a:t>
            </a:r>
            <a:r>
              <a:rPr lang="en-GB" b="1" dirty="0"/>
              <a:t>	</a:t>
            </a:r>
            <a:r>
              <a:rPr lang="en-GB" b="1" dirty="0" smtClean="0"/>
              <a:t>	P</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11</a:t>
            </a:fld>
            <a:endParaRPr lang="en-US" dirty="0"/>
          </a:p>
        </p:txBody>
      </p:sp>
    </p:spTree>
    <p:extLst>
      <p:ext uri="{BB962C8B-B14F-4D97-AF65-F5344CB8AC3E}">
        <p14:creationId xmlns:p14="http://schemas.microsoft.com/office/powerpoint/2010/main" val="3404870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Arial" pitchFamily="34" charset="0"/>
                <a:ea typeface="Arial Unicode MS" pitchFamily="34" charset="-128"/>
                <a:cs typeface="Arial Unicode MS" pitchFamily="34" charset="-128"/>
              </a:rPr>
              <a:t>Einstein</a:t>
            </a:r>
            <a:r>
              <a:rPr lang="en-GB" sz="1200" b="0" i="0" kern="1200" baseline="0" dirty="0" smtClean="0">
                <a:solidFill>
                  <a:schemeClr val="tx1"/>
                </a:solidFill>
                <a:effectLst/>
                <a:latin typeface="Arial" pitchFamily="34" charset="0"/>
                <a:ea typeface="Arial Unicode MS" pitchFamily="34" charset="-128"/>
                <a:cs typeface="Arial Unicode MS" pitchFamily="34" charset="-128"/>
              </a:rPr>
              <a:t> is reported to have said:</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smtClean="0">
                <a:solidFill>
                  <a:schemeClr val="tx1"/>
                </a:solidFill>
                <a:effectLst/>
                <a:latin typeface="Arial" pitchFamily="34" charset="0"/>
                <a:ea typeface="Arial Unicode MS" pitchFamily="34" charset="-128"/>
                <a:cs typeface="Arial Unicode MS" pitchFamily="34" charset="-128"/>
              </a:rPr>
              <a:t>“If I had an hour to solve a problem I'd spend 55 minutes thinking about the problem and 5 minutes thinking about solutions.”</a:t>
            </a:r>
          </a:p>
          <a:p>
            <a:r>
              <a:rPr lang="en-GB" baseline="0" dirty="0" smtClean="0"/>
              <a:t>Well I’m not claiming to be Einstein and we don’t have an hour. </a:t>
            </a:r>
          </a:p>
          <a:p>
            <a:r>
              <a:rPr lang="en-GB" baseline="0" dirty="0" smtClean="0"/>
              <a:t>So let’s spend a couple of minutes visualising the problem space	P</a:t>
            </a:r>
          </a:p>
          <a:p>
            <a:r>
              <a:rPr lang="en-GB" baseline="0" dirty="0" smtClean="0"/>
              <a:t>&lt;click&gt;</a:t>
            </a:r>
          </a:p>
          <a:p>
            <a:r>
              <a:rPr lang="en-GB" baseline="0" dirty="0" smtClean="0"/>
              <a:t>This is a simple abstraction of the end to end software lifecycle</a:t>
            </a:r>
          </a:p>
          <a:p>
            <a:r>
              <a:rPr lang="en-GB" baseline="0" dirty="0" smtClean="0"/>
              <a:t>And our problem is getting working solutions through this end-to-end	P</a:t>
            </a:r>
          </a:p>
          <a:p>
            <a:r>
              <a:rPr lang="en-GB" baseline="0" dirty="0" smtClean="0"/>
              <a:t>&lt;click&gt;</a:t>
            </a:r>
          </a:p>
          <a:p>
            <a:r>
              <a:rPr lang="en-GB" baseline="0" dirty="0" smtClean="0"/>
              <a:t>And let’s not forget that we have a lot of systems that may be impacted by the change</a:t>
            </a:r>
          </a:p>
          <a:p>
            <a:r>
              <a:rPr lang="en-GB" baseline="0" dirty="0" smtClean="0"/>
              <a:t>This list is definitely too short for most enterprises and I’d expect far more systems</a:t>
            </a:r>
          </a:p>
        </p:txBody>
      </p:sp>
    </p:spTree>
    <p:extLst>
      <p:ext uri="{BB962C8B-B14F-4D97-AF65-F5344CB8AC3E}">
        <p14:creationId xmlns:p14="http://schemas.microsoft.com/office/powerpoint/2010/main" val="990341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Now traditionally what do we do with our people?	P</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Especially in operations, we group them by </a:t>
            </a:r>
            <a:r>
              <a:rPr lang="en-GB" baseline="0" dirty="0" smtClean="0"/>
              <a:t>skillset.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put the database experts in a DBA team</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group the systems administrators (don’t mix Windows and Linux)</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put the Java developers over there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testers over there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It’s really a lot more like we’re organising a zoo.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with a zoo you certainly aren’t thinking about getting the animals to collaborate towards a common goal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No when you organise a zoo, you are trying to stop animals eating each other, Or worse eating people!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zoo metaphor goes even further for me because ironically zoos necessarily a great environment for nature to thrive in</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If you think about a rainforest there is an amazing thriving autonomous ecosystem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filled with incredible symbiotic relationships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Zoos take a lot of money and micro management just to keep running.</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13</a:t>
            </a:fld>
            <a:endParaRPr lang="en-US" dirty="0"/>
          </a:p>
        </p:txBody>
      </p:sp>
    </p:spTree>
    <p:extLst>
      <p:ext uri="{BB962C8B-B14F-4D97-AF65-F5344CB8AC3E}">
        <p14:creationId xmlns:p14="http://schemas.microsoft.com/office/powerpoint/2010/main" val="2645476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Let’s think back to traditional teams	P</a:t>
            </a:r>
          </a:p>
          <a:p>
            <a:r>
              <a:rPr lang="en-GB" dirty="0" smtClean="0"/>
              <a:t>They</a:t>
            </a:r>
            <a:r>
              <a:rPr lang="en-GB" baseline="0" dirty="0" smtClean="0"/>
              <a:t> are literally scattered over the process we are trying to optimise</a:t>
            </a:r>
          </a:p>
          <a:p>
            <a:r>
              <a:rPr lang="en-GB" baseline="0" dirty="0" smtClean="0"/>
              <a:t>I haven’t even tried to draw lines of communication on here</a:t>
            </a:r>
          </a:p>
          <a:p>
            <a:r>
              <a:rPr lang="en-GB" baseline="0" dirty="0" smtClean="0"/>
              <a:t>Conway would have a field day</a:t>
            </a:r>
          </a:p>
        </p:txBody>
      </p:sp>
    </p:spTree>
    <p:extLst>
      <p:ext uri="{BB962C8B-B14F-4D97-AF65-F5344CB8AC3E}">
        <p14:creationId xmlns:p14="http://schemas.microsoft.com/office/powerpoint/2010/main" val="3128948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a:t>
            </a:r>
            <a:r>
              <a:rPr lang="en-GB" baseline="0" dirty="0" smtClean="0"/>
              <a:t> what can we do?</a:t>
            </a:r>
            <a:endParaRPr lang="en-GB" dirty="0"/>
          </a:p>
        </p:txBody>
      </p:sp>
    </p:spTree>
    <p:extLst>
      <p:ext uri="{BB962C8B-B14F-4D97-AF65-F5344CB8AC3E}">
        <p14:creationId xmlns:p14="http://schemas.microsoft.com/office/powerpoint/2010/main" val="3921380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Well I think we have to rethink our lines of division </a:t>
            </a:r>
          </a:p>
          <a:p>
            <a:r>
              <a:rPr lang="en-GB" baseline="0" dirty="0" smtClean="0"/>
              <a:t>And we have to go back to prioritising our products.</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&lt;click&gt;</a:t>
            </a:r>
          </a:p>
          <a:p>
            <a:r>
              <a:rPr lang="en-GB" baseline="0" dirty="0" smtClean="0"/>
              <a:t>These are the things we need to optimise for</a:t>
            </a:r>
            <a:endParaRPr lang="en-GB" dirty="0" smtClean="0"/>
          </a:p>
          <a:p>
            <a:r>
              <a:rPr lang="en-GB" dirty="0" smtClean="0"/>
              <a:t>There</a:t>
            </a:r>
            <a:r>
              <a:rPr lang="en-GB" baseline="0" dirty="0" smtClean="0"/>
              <a:t> are what we need to </a:t>
            </a:r>
            <a:r>
              <a:rPr lang="en-GB" dirty="0" smtClean="0"/>
              <a:t>protect </a:t>
            </a:r>
            <a:r>
              <a:rPr lang="en-GB" baseline="0" dirty="0" smtClean="0"/>
              <a:t>end to end.</a:t>
            </a:r>
          </a:p>
          <a:p>
            <a:endParaRPr lang="en-GB" baseline="0" dirty="0" smtClean="0"/>
          </a:p>
        </p:txBody>
      </p:sp>
    </p:spTree>
    <p:extLst>
      <p:ext uri="{BB962C8B-B14F-4D97-AF65-F5344CB8AC3E}">
        <p14:creationId xmlns:p14="http://schemas.microsoft.com/office/powerpoint/2010/main" val="2183090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So let’s create end to end teams to develop and operate products.	P</a:t>
            </a:r>
          </a:p>
          <a:p>
            <a:endParaRPr lang="en-GB" baseline="0" dirty="0" smtClean="0"/>
          </a:p>
          <a:p>
            <a:r>
              <a:rPr lang="en-GB" baseline="0" dirty="0" smtClean="0"/>
              <a:t>Each product now just has one owning team primality concerned with it’s welfare and hence our ability to evolve it as fast as the business needs,</a:t>
            </a:r>
          </a:p>
        </p:txBody>
      </p:sp>
    </p:spTree>
    <p:extLst>
      <p:ext uri="{BB962C8B-B14F-4D97-AF65-F5344CB8AC3E}">
        <p14:creationId xmlns:p14="http://schemas.microsoft.com/office/powerpoint/2010/main" val="450227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Now to keep team sizes down, we may well need to decompose products </a:t>
            </a:r>
          </a:p>
          <a:p>
            <a:r>
              <a:rPr lang="en-GB" baseline="0" dirty="0" smtClean="0"/>
              <a:t>And the logical conclusion here is implementing a microservices architecture…</a:t>
            </a:r>
          </a:p>
          <a:p>
            <a:r>
              <a:rPr lang="en-GB" baseline="0" dirty="0" smtClean="0"/>
              <a:t>Valuable and trendy!</a:t>
            </a:r>
          </a:p>
          <a:p>
            <a:r>
              <a:rPr lang="en-GB" baseline="0" dirty="0" smtClean="0"/>
              <a:t>I feel another DevOps definition coming on…</a:t>
            </a:r>
          </a:p>
        </p:txBody>
      </p:sp>
    </p:spTree>
    <p:extLst>
      <p:ext uri="{BB962C8B-B14F-4D97-AF65-F5344CB8AC3E}">
        <p14:creationId xmlns:p14="http://schemas.microsoft.com/office/powerpoint/2010/main" val="370014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auto">
              <a:spcBef>
                <a:spcPts val="0"/>
              </a:spcBef>
              <a:spcAft>
                <a:spcPts val="0"/>
              </a:spcAft>
              <a:defRPr/>
            </a:pPr>
            <a:r>
              <a:rPr lang="en-GB" sz="1200" dirty="0" smtClean="0">
                <a:solidFill>
                  <a:schemeClr val="bg1"/>
                </a:solidFill>
              </a:rPr>
              <a:t>DevOps means Organising for </a:t>
            </a:r>
            <a:r>
              <a:rPr lang="en-GB" sz="1200" u="sng" dirty="0" smtClean="0">
                <a:solidFill>
                  <a:schemeClr val="bg1"/>
                </a:solidFill>
              </a:rPr>
              <a:t>throughput</a:t>
            </a:r>
            <a:r>
              <a:rPr lang="en-GB" sz="1200" dirty="0" smtClean="0">
                <a:solidFill>
                  <a:schemeClr val="bg1"/>
                </a:solidFill>
              </a:rPr>
              <a:t> by </a:t>
            </a:r>
          </a:p>
          <a:p>
            <a:pPr algn="l" fontAlgn="auto">
              <a:spcBef>
                <a:spcPts val="0"/>
              </a:spcBef>
              <a:spcAft>
                <a:spcPts val="0"/>
              </a:spcAft>
              <a:defRPr/>
            </a:pPr>
            <a:r>
              <a:rPr lang="en-GB" sz="1200" dirty="0" smtClean="0">
                <a:solidFill>
                  <a:schemeClr val="bg1"/>
                </a:solidFill>
              </a:rPr>
              <a:t>forming teams that both </a:t>
            </a:r>
          </a:p>
          <a:p>
            <a:pPr algn="l" fontAlgn="auto">
              <a:spcBef>
                <a:spcPts val="0"/>
              </a:spcBef>
              <a:spcAft>
                <a:spcPts val="0"/>
              </a:spcAft>
              <a:defRPr/>
            </a:pPr>
            <a:r>
              <a:rPr lang="en-GB" sz="1200" b="1" dirty="0" smtClean="0">
                <a:solidFill>
                  <a:schemeClr val="bg1"/>
                </a:solidFill>
              </a:rPr>
              <a:t>Develop and Operate</a:t>
            </a:r>
          </a:p>
          <a:p>
            <a:pPr algn="l" fontAlgn="auto">
              <a:spcBef>
                <a:spcPts val="0"/>
              </a:spcBef>
              <a:spcAft>
                <a:spcPts val="0"/>
              </a:spcAft>
              <a:defRPr/>
            </a:pPr>
            <a:r>
              <a:rPr lang="en-GB" sz="1200" dirty="0" smtClean="0">
                <a:solidFill>
                  <a:schemeClr val="bg1"/>
                </a:solidFill>
              </a:rPr>
              <a:t>Products end-to-end</a:t>
            </a:r>
          </a:p>
          <a:p>
            <a:pPr algn="l" fontAlgn="auto">
              <a:spcBef>
                <a:spcPts val="0"/>
              </a:spcBef>
              <a:spcAft>
                <a:spcPts val="0"/>
              </a:spcAft>
              <a:defRPr/>
            </a:pPr>
            <a:endParaRPr lang="en-GB" sz="1200" dirty="0" smtClean="0">
              <a:solidFill>
                <a:schemeClr val="bg1"/>
              </a:solidFill>
            </a:endParaRPr>
          </a:p>
          <a:p>
            <a:pPr algn="l" fontAlgn="auto">
              <a:spcBef>
                <a:spcPts val="0"/>
              </a:spcBef>
              <a:spcAft>
                <a:spcPts val="0"/>
              </a:spcAft>
              <a:defRPr/>
            </a:pPr>
            <a:r>
              <a:rPr lang="en-GB" sz="1200" dirty="0" smtClean="0">
                <a:solidFill>
                  <a:schemeClr val="bg1"/>
                </a:solidFill>
              </a:rPr>
              <a:t>So I think</a:t>
            </a:r>
            <a:r>
              <a:rPr lang="en-GB" sz="1200" baseline="0" dirty="0" smtClean="0">
                <a:solidFill>
                  <a:schemeClr val="bg1"/>
                </a:solidFill>
              </a:rPr>
              <a:t> re-interpreting the name puts us on a pretty good path.</a:t>
            </a:r>
            <a:endParaRPr lang="en-GB" sz="1200" dirty="0" smtClean="0">
              <a:solidFill>
                <a:schemeClr val="bg1"/>
              </a:solidFill>
            </a:endParaRPr>
          </a:p>
        </p:txBody>
      </p:sp>
      <p:sp>
        <p:nvSpPr>
          <p:cNvPr id="4" name="Slide Number Placeholder 3"/>
          <p:cNvSpPr>
            <a:spLocks noGrp="1"/>
          </p:cNvSpPr>
          <p:nvPr>
            <p:ph type="sldNum" sz="quarter" idx="10"/>
          </p:nvPr>
        </p:nvSpPr>
        <p:spPr/>
        <p:txBody>
          <a:bodyPr/>
          <a:lstStyle/>
          <a:p>
            <a:fld id="{FE9BC4E5-2BC1-4F43-85DD-A1B8F74CB7EB}" type="slidenum">
              <a:rPr lang="en-US" smtClean="0"/>
              <a:pPr/>
              <a:t>19</a:t>
            </a:fld>
            <a:endParaRPr lang="en-US" dirty="0"/>
          </a:p>
        </p:txBody>
      </p:sp>
    </p:spTree>
    <p:extLst>
      <p:ext uri="{BB962C8B-B14F-4D97-AF65-F5344CB8AC3E}">
        <p14:creationId xmlns:p14="http://schemas.microsoft.com/office/powerpoint/2010/main" val="1785133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Work for Accenture and have</a:t>
            </a:r>
            <a:r>
              <a:rPr lang="en-GB" baseline="0" dirty="0" smtClean="0"/>
              <a:t> the absolute pleasure of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running a team of around 180 people who are all heavily into DevOps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We work on 10s engagements,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Which means 100s of environments,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thousands of git repos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maybe 10s of thousands of Jenkins jobs and monitoring checks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More about my team later when I talk about putting my theories into practice</a:t>
            </a:r>
          </a:p>
        </p:txBody>
      </p:sp>
      <p:sp>
        <p:nvSpPr>
          <p:cNvPr id="4" name="Slide Number Placeholder 3"/>
          <p:cNvSpPr>
            <a:spLocks noGrp="1"/>
          </p:cNvSpPr>
          <p:nvPr>
            <p:ph type="sldNum" sz="quarter" idx="10"/>
          </p:nvPr>
        </p:nvSpPr>
        <p:spPr/>
        <p:txBody>
          <a:bodyPr/>
          <a:lstStyle/>
          <a:p>
            <a:fld id="{FE9BC4E5-2BC1-4F43-85DD-A1B8F74CB7EB}" type="slidenum">
              <a:rPr lang="en-US" smtClean="0"/>
              <a:pPr/>
              <a:t>2</a:t>
            </a:fld>
            <a:endParaRPr lang="en-US" dirty="0"/>
          </a:p>
        </p:txBody>
      </p:sp>
    </p:spTree>
    <p:extLst>
      <p:ext uri="{BB962C8B-B14F-4D97-AF65-F5344CB8AC3E}">
        <p14:creationId xmlns:p14="http://schemas.microsoft.com/office/powerpoint/2010/main" val="222996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So this approach has a lot of promise for applications</a:t>
            </a:r>
          </a:p>
          <a:p>
            <a:r>
              <a:rPr lang="en-GB" dirty="0" smtClean="0"/>
              <a:t>But what about these</a:t>
            </a:r>
            <a:r>
              <a:rPr lang="en-GB" baseline="0" dirty="0" smtClean="0"/>
              <a:t> guys </a:t>
            </a:r>
            <a:r>
              <a:rPr lang="en-GB" dirty="0" smtClean="0"/>
              <a:t>…</a:t>
            </a:r>
          </a:p>
          <a:p>
            <a:r>
              <a:rPr lang="en-GB" dirty="0" smtClean="0"/>
              <a:t>&lt;click&gt;</a:t>
            </a:r>
          </a:p>
          <a:p>
            <a:r>
              <a:rPr lang="en-GB" dirty="0" smtClean="0"/>
              <a:t>The problem with this approach is that it</a:t>
            </a:r>
            <a:r>
              <a:rPr lang="en-GB" baseline="0" dirty="0" smtClean="0"/>
              <a:t> doesn’t necessarily improve the quality of our platform </a:t>
            </a:r>
          </a:p>
          <a:p>
            <a:r>
              <a:rPr lang="en-GB" baseline="0" dirty="0" smtClean="0"/>
              <a:t>and these typical very technical, traditionally operations concerns	     P</a:t>
            </a:r>
          </a:p>
          <a:p>
            <a:r>
              <a:rPr lang="en-GB" baseline="0" dirty="0" smtClean="0"/>
              <a:t>We could consider trying to embed them also into the end to end application teams</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But in reality that is going to cause those teams to get too big.</a:t>
            </a:r>
          </a:p>
          <a:p>
            <a:r>
              <a:rPr lang="en-GB" baseline="0" dirty="0" smtClean="0"/>
              <a:t>And it is also likely to lead to duplication and potentially un-necessary complexity and fragmentation.	P</a:t>
            </a:r>
          </a:p>
        </p:txBody>
      </p:sp>
    </p:spTree>
    <p:extLst>
      <p:ext uri="{BB962C8B-B14F-4D97-AF65-F5344CB8AC3E}">
        <p14:creationId xmlns:p14="http://schemas.microsoft.com/office/powerpoint/2010/main" val="263056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So let’s recognise</a:t>
            </a:r>
            <a:r>
              <a:rPr lang="en-GB" baseline="0" dirty="0" smtClean="0"/>
              <a:t> that the </a:t>
            </a:r>
            <a:r>
              <a:rPr lang="en-GB" dirty="0" smtClean="0"/>
              <a:t>platform is also a first class product	P</a:t>
            </a:r>
          </a:p>
          <a:p>
            <a:r>
              <a:rPr lang="en-GB" baseline="0" dirty="0" smtClean="0"/>
              <a:t>It will also benefit from an end to end team</a:t>
            </a:r>
          </a:p>
          <a:p>
            <a:r>
              <a:rPr lang="en-GB" baseline="0" dirty="0" smtClean="0"/>
              <a:t>And potentially we now have a new approach and a new mind-set for something that has traditionally been </a:t>
            </a:r>
          </a:p>
          <a:p>
            <a:r>
              <a:rPr lang="en-GB" baseline="0" dirty="0" smtClean="0"/>
              <a:t>very hard to define and had ownership shared by lots of teams,</a:t>
            </a:r>
          </a:p>
          <a:p>
            <a:r>
              <a:rPr lang="en-GB" baseline="0" dirty="0" smtClean="0"/>
              <a:t>And we have a way to tackle something I think is almost always the greatest constraint to throughput</a:t>
            </a:r>
            <a:endParaRPr lang="en-GB" dirty="0" smtClean="0"/>
          </a:p>
        </p:txBody>
      </p:sp>
    </p:spTree>
    <p:extLst>
      <p:ext uri="{BB962C8B-B14F-4D97-AF65-F5344CB8AC3E}">
        <p14:creationId xmlns:p14="http://schemas.microsoft.com/office/powerpoint/2010/main" val="704492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GB" dirty="0" smtClean="0"/>
              <a:t>So let’s define</a:t>
            </a:r>
            <a:r>
              <a:rPr lang="en-GB" baseline="0" dirty="0" smtClean="0"/>
              <a:t> a platform application</a:t>
            </a:r>
          </a:p>
          <a:p>
            <a:r>
              <a:rPr lang="en-GB" baseline="0" dirty="0" smtClean="0"/>
              <a:t>Essentially it is the thing on which everything else is run &lt;click&gt;</a:t>
            </a:r>
          </a:p>
          <a:p>
            <a:r>
              <a:rPr lang="en-GB" baseline="0" dirty="0" smtClean="0"/>
              <a:t>Everything else could be called your business applications</a:t>
            </a:r>
          </a:p>
          <a:p>
            <a:r>
              <a:rPr lang="en-GB" baseline="0" dirty="0" smtClean="0"/>
              <a:t>I think so platform-centrically, I think of them as guest applications</a:t>
            </a:r>
          </a:p>
          <a:p>
            <a:r>
              <a:rPr lang="en-GB" b="1" baseline="0" dirty="0" smtClean="0"/>
              <a:t>So what does a platform need to do, to provide this service?</a:t>
            </a:r>
          </a:p>
          <a:p>
            <a:r>
              <a:rPr lang="en-GB" baseline="0" dirty="0" smtClean="0"/>
              <a:t>Well it’s all an exercise of abstracting away un-necessary detail</a:t>
            </a:r>
          </a:p>
          <a:p>
            <a:r>
              <a:rPr lang="en-GB" baseline="0" dirty="0" smtClean="0"/>
              <a:t>Or if you like encapsulating complexity.</a:t>
            </a:r>
          </a:p>
          <a:p>
            <a:r>
              <a:rPr lang="en-GB" baseline="0" dirty="0" smtClean="0"/>
              <a:t>&lt;click&gt;   Firstly it needs to be the only thing aware of hardware </a:t>
            </a:r>
          </a:p>
          <a:p>
            <a:r>
              <a:rPr lang="en-GB" baseline="0" dirty="0" smtClean="0"/>
              <a:t>and we need to ensure that we have full programmatic access to control that.</a:t>
            </a:r>
          </a:p>
          <a:p>
            <a:r>
              <a:rPr lang="en-GB" baseline="0" dirty="0" smtClean="0"/>
              <a:t>Now both of these are taken care of for you if you use Infrastructure as a service (or IaaS) – which I highly recommend</a:t>
            </a:r>
          </a:p>
          <a:p>
            <a:r>
              <a:rPr lang="en-GB" baseline="0" dirty="0" smtClean="0"/>
              <a:t>&lt;click&gt; Next we need to recognise the need to support high-availability, auto recovery and auto-scaling.  Essentially we need the platform to have inbuilt logic for handling failure and a dynamic workload.</a:t>
            </a:r>
          </a:p>
          <a:p>
            <a:r>
              <a:rPr lang="en-GB" baseline="0" dirty="0" smtClean="0"/>
              <a:t>&lt;click&gt;We need to handle installation and configuration of all software that sits on top of the operating system, but below the business applications, so this could be a MySQL installation, or RabbitMQ etc.</a:t>
            </a:r>
          </a:p>
          <a:p>
            <a:r>
              <a:rPr lang="en-GB" baseline="0" dirty="0" smtClean="0"/>
              <a:t>&lt;click&gt;Next we need a strategy for producing different test environments.  A good platform application will have a well defined approach for easily creating, re-creating and deleting environments </a:t>
            </a:r>
            <a:r>
              <a:rPr lang="en-GB" b="1" baseline="0" dirty="0" smtClean="0"/>
              <a:t>– and needs to be self service</a:t>
            </a:r>
          </a:p>
          <a:p>
            <a:r>
              <a:rPr lang="en-GB" baseline="0" dirty="0" smtClean="0"/>
              <a:t>&lt;click&gt;A great platform application will also take care of supporting easy deployments of the business applications onto it – it needs to be very easy to use.</a:t>
            </a:r>
          </a:p>
          <a:p>
            <a:r>
              <a:rPr lang="en-GB" baseline="0" dirty="0" smtClean="0"/>
              <a:t>&lt;click&gt;Finally like all applications, security and in particular role based access control is an essential concern.  For an application as powerful as this we need to be able to control it’s use.	P</a:t>
            </a:r>
          </a:p>
          <a:p>
            <a:r>
              <a:rPr lang="en-GB" baseline="0" dirty="0" smtClean="0"/>
              <a:t>So if we use a model like this, we can start to recognise the logical product that we have to work on.</a:t>
            </a:r>
          </a:p>
        </p:txBody>
      </p:sp>
      <p:sp>
        <p:nvSpPr>
          <p:cNvPr id="4" name="Slide Number Placeholder 3"/>
          <p:cNvSpPr>
            <a:spLocks noGrp="1"/>
          </p:cNvSpPr>
          <p:nvPr>
            <p:ph type="sldNum" sz="quarter" idx="10"/>
          </p:nvPr>
        </p:nvSpPr>
        <p:spPr/>
        <p:txBody>
          <a:bodyPr/>
          <a:lstStyle/>
          <a:p>
            <a:fld id="{27F7A45B-6EF4-48D1-BAD3-C67D3F7B37C9}" type="slidenum">
              <a:rPr lang="en-GB" smtClean="0"/>
              <a:t>22</a:t>
            </a:fld>
            <a:endParaRPr lang="en-GB" dirty="0"/>
          </a:p>
        </p:txBody>
      </p:sp>
    </p:spTree>
    <p:extLst>
      <p:ext uri="{BB962C8B-B14F-4D97-AF65-F5344CB8AC3E}">
        <p14:creationId xmlns:p14="http://schemas.microsoft.com/office/powerpoint/2010/main" val="950039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The great thing about defining your platform as an application is that it suddenly has a lot more in common with the other applications</a:t>
            </a:r>
          </a:p>
          <a:p>
            <a:r>
              <a:rPr lang="en-GB" baseline="0" dirty="0" smtClean="0"/>
              <a:t>&lt;click&gt;</a:t>
            </a:r>
          </a:p>
          <a:p>
            <a:r>
              <a:rPr lang="en-GB" dirty="0" smtClean="0"/>
              <a:t>All components need to be developed</a:t>
            </a:r>
            <a:r>
              <a:rPr lang="en-GB" baseline="0" dirty="0" smtClean="0"/>
              <a:t> and supported and owned end to end</a:t>
            </a:r>
          </a:p>
          <a:p>
            <a:r>
              <a:rPr lang="en-GB" baseline="0" dirty="0" smtClean="0"/>
              <a:t>All teams are essentially doing the same process:</a:t>
            </a:r>
          </a:p>
          <a:p>
            <a:r>
              <a:rPr lang="en-GB" baseline="0" dirty="0" smtClean="0"/>
              <a:t>Controlling scope, developing code, testing it, </a:t>
            </a:r>
          </a:p>
          <a:p>
            <a:r>
              <a:rPr lang="en-GB" baseline="0" dirty="0" smtClean="0"/>
              <a:t>managing dependencies with other applications</a:t>
            </a:r>
          </a:p>
          <a:p>
            <a:r>
              <a:rPr lang="en-GB" baseline="0" dirty="0" smtClean="0"/>
              <a:t>releasing it, </a:t>
            </a:r>
          </a:p>
          <a:p>
            <a:r>
              <a:rPr lang="en-GB" baseline="0" dirty="0" smtClean="0"/>
              <a:t>ideally doing Continuous Delivery</a:t>
            </a:r>
            <a:endParaRPr lang="en-GB" dirty="0"/>
          </a:p>
        </p:txBody>
      </p:sp>
    </p:spTree>
    <p:extLst>
      <p:ext uri="{BB962C8B-B14F-4D97-AF65-F5344CB8AC3E}">
        <p14:creationId xmlns:p14="http://schemas.microsoft.com/office/powerpoint/2010/main" val="1120174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could yo</a:t>
            </a:r>
            <a:r>
              <a:rPr lang="en-GB" baseline="0" dirty="0" smtClean="0"/>
              <a:t>u just use a public PaaS?</a:t>
            </a:r>
          </a:p>
          <a:p>
            <a:r>
              <a:rPr lang="en-GB" baseline="0" dirty="0" smtClean="0"/>
              <a:t>If you can find one the with features and terms and conditions that suit your needs then it’s a real option.</a:t>
            </a:r>
          </a:p>
          <a:p>
            <a:r>
              <a:rPr lang="en-GB" baseline="0" dirty="0" smtClean="0"/>
              <a:t>Personally I haven’t seen that many enterprises doing this</a:t>
            </a:r>
          </a:p>
          <a:p>
            <a:r>
              <a:rPr lang="en-GB" baseline="0" dirty="0" smtClean="0"/>
              <a:t>SaaS yes, IaaS increasingly, PaaS no.</a:t>
            </a:r>
          </a:p>
          <a:p>
            <a:r>
              <a:rPr lang="en-GB" baseline="0" dirty="0" smtClean="0"/>
              <a:t>Overall I think really the most important question should be:</a:t>
            </a:r>
          </a:p>
          <a:p>
            <a:r>
              <a:rPr lang="en-GB" baseline="0" dirty="0" smtClean="0"/>
              <a:t>– is your platform part of your business differentiation?</a:t>
            </a:r>
          </a:p>
          <a:p>
            <a:r>
              <a:rPr lang="en-GB" baseline="0" dirty="0" smtClean="0"/>
              <a:t>If so you are going to have to build it.</a:t>
            </a:r>
          </a:p>
          <a:p>
            <a:r>
              <a:rPr lang="en-GB" baseline="0" dirty="0" smtClean="0"/>
              <a:t>As a believer in platforms, </a:t>
            </a:r>
            <a:r>
              <a:rPr lang="en-GB" b="1" baseline="0" dirty="0" smtClean="0"/>
              <a:t>I think generally it is worth self-managing </a:t>
            </a:r>
          </a:p>
        </p:txBody>
      </p:sp>
      <p:sp>
        <p:nvSpPr>
          <p:cNvPr id="4" name="Slide Number Placeholder 3"/>
          <p:cNvSpPr>
            <a:spLocks noGrp="1"/>
          </p:cNvSpPr>
          <p:nvPr>
            <p:ph type="sldNum" sz="quarter" idx="10"/>
          </p:nvPr>
        </p:nvSpPr>
        <p:spPr/>
        <p:txBody>
          <a:bodyPr/>
          <a:lstStyle/>
          <a:p>
            <a:fld id="{27F7A45B-6EF4-48D1-BAD3-C67D3F7B37C9}" type="slidenum">
              <a:rPr lang="en-GB" smtClean="0"/>
              <a:t>24</a:t>
            </a:fld>
            <a:endParaRPr lang="en-GB" dirty="0"/>
          </a:p>
        </p:txBody>
      </p:sp>
    </p:spTree>
    <p:extLst>
      <p:ext uri="{BB962C8B-B14F-4D97-AF65-F5344CB8AC3E}">
        <p14:creationId xmlns:p14="http://schemas.microsoft.com/office/powerpoint/2010/main" val="3566975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Just like business applications for example a CRM system, with a platform you also have the option to build or buy off the shelf</a:t>
            </a:r>
          </a:p>
          <a:p>
            <a:r>
              <a:rPr lang="en-GB" baseline="0" dirty="0" smtClean="0"/>
              <a:t>P</a:t>
            </a:r>
          </a:p>
          <a:p>
            <a:r>
              <a:rPr lang="en-GB" baseline="0" dirty="0" smtClean="0"/>
              <a:t>Having spent many years battling COTS products and trying to do build and deployment automation with them… I have a learnt preference to build</a:t>
            </a:r>
          </a:p>
          <a:p>
            <a:r>
              <a:rPr lang="en-GB" baseline="0" dirty="0" smtClean="0"/>
              <a:t>P</a:t>
            </a:r>
          </a:p>
          <a:p>
            <a:r>
              <a:rPr lang="en-GB" baseline="0" dirty="0" smtClean="0"/>
              <a:t>Having said that, we built a platform for a UK public service and used community cloud foundry and it worked out very well</a:t>
            </a:r>
          </a:p>
        </p:txBody>
      </p:sp>
      <p:sp>
        <p:nvSpPr>
          <p:cNvPr id="4" name="Slide Number Placeholder 3"/>
          <p:cNvSpPr>
            <a:spLocks noGrp="1"/>
          </p:cNvSpPr>
          <p:nvPr>
            <p:ph type="sldNum" sz="quarter" idx="10"/>
          </p:nvPr>
        </p:nvSpPr>
        <p:spPr/>
        <p:txBody>
          <a:bodyPr/>
          <a:lstStyle/>
          <a:p>
            <a:fld id="{27F7A45B-6EF4-48D1-BAD3-C67D3F7B37C9}" type="slidenum">
              <a:rPr lang="en-GB" smtClean="0"/>
              <a:t>25</a:t>
            </a:fld>
            <a:endParaRPr lang="en-GB" dirty="0"/>
          </a:p>
        </p:txBody>
      </p:sp>
    </p:spTree>
    <p:extLst>
      <p:ext uri="{BB962C8B-B14F-4D97-AF65-F5344CB8AC3E}">
        <p14:creationId xmlns:p14="http://schemas.microsoft.com/office/powerpoint/2010/main" val="4179545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to explore the idea a little</a:t>
            </a:r>
            <a:r>
              <a:rPr lang="en-GB" baseline="0" dirty="0" smtClean="0"/>
              <a:t> further </a:t>
            </a:r>
            <a:r>
              <a:rPr lang="en-GB" dirty="0" smtClean="0"/>
              <a:t>I’m going to go through a number of thing</a:t>
            </a:r>
            <a:r>
              <a:rPr lang="en-GB" baseline="0" dirty="0" smtClean="0"/>
              <a:t>s you do with a good platform application </a:t>
            </a:r>
            <a:endParaRPr lang="en-GB" dirty="0" smtClean="0"/>
          </a:p>
          <a:p>
            <a:r>
              <a:rPr lang="en-GB" dirty="0" smtClean="0"/>
              <a:t>The</a:t>
            </a:r>
            <a:r>
              <a:rPr lang="en-GB" baseline="0" dirty="0" smtClean="0"/>
              <a:t> first is </a:t>
            </a:r>
            <a:r>
              <a:rPr lang="en-GB" dirty="0" smtClean="0"/>
              <a:t>that you</a:t>
            </a:r>
            <a:r>
              <a:rPr lang="en-GB" baseline="0" dirty="0" smtClean="0"/>
              <a:t> need to engineer it like any other application.</a:t>
            </a:r>
          </a:p>
          <a:p>
            <a:r>
              <a:rPr lang="en-GB" baseline="0" dirty="0" smtClean="0"/>
              <a:t>This means building one or more Continuous Delivery pipelines</a:t>
            </a:r>
          </a:p>
          <a:p>
            <a:r>
              <a:rPr lang="en-GB" dirty="0" smtClean="0"/>
              <a:t>The normal rules apply</a:t>
            </a:r>
          </a:p>
          <a:p>
            <a:r>
              <a:rPr lang="en-GB" dirty="0" smtClean="0"/>
              <a:t>Start</a:t>
            </a:r>
            <a:r>
              <a:rPr lang="en-GB" baseline="0" dirty="0" smtClean="0"/>
              <a:t> with everything in version control, </a:t>
            </a:r>
          </a:p>
          <a:p>
            <a:r>
              <a:rPr lang="en-GB" baseline="0" dirty="0" smtClean="0"/>
              <a:t>have some static code analysis</a:t>
            </a:r>
          </a:p>
          <a:p>
            <a:r>
              <a:rPr lang="en-GB" baseline="0" dirty="0" smtClean="0"/>
              <a:t>Have some run time tests</a:t>
            </a:r>
          </a:p>
          <a:p>
            <a:r>
              <a:rPr lang="en-GB" baseline="0" dirty="0" smtClean="0"/>
              <a:t>Deploy and run an instance</a:t>
            </a:r>
          </a:p>
          <a:p>
            <a:r>
              <a:rPr lang="en-GB" baseline="0" dirty="0" smtClean="0"/>
              <a:t>And run your tests continuously </a:t>
            </a:r>
          </a:p>
          <a:p>
            <a:r>
              <a:rPr lang="en-GB" baseline="0" dirty="0" smtClean="0"/>
              <a:t>For the case of the platform the good thing is that there is already standard practice for this – called monitoring!</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26</a:t>
            </a:fld>
            <a:endParaRPr lang="en-GB" dirty="0"/>
          </a:p>
        </p:txBody>
      </p:sp>
    </p:spTree>
    <p:extLst>
      <p:ext uri="{BB962C8B-B14F-4D97-AF65-F5344CB8AC3E}">
        <p14:creationId xmlns:p14="http://schemas.microsoft.com/office/powerpoint/2010/main" val="151805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You</a:t>
            </a:r>
            <a:r>
              <a:rPr lang="en-GB" baseline="0" dirty="0" smtClean="0"/>
              <a:t> must be able to recreate the platform from scratch</a:t>
            </a:r>
          </a:p>
          <a:p>
            <a:r>
              <a:rPr lang="en-GB" baseline="0" dirty="0" smtClean="0"/>
              <a:t>I think it was Martin Fowler who first compared rebuilding a data centre from scratch as being like a phoenix bird rising from the ashes</a:t>
            </a:r>
          </a:p>
          <a:p>
            <a:r>
              <a:rPr lang="en-GB" baseline="0" dirty="0" smtClean="0"/>
              <a:t>In my team we like to treat phoenix as a verb.  </a:t>
            </a:r>
          </a:p>
          <a:p>
            <a:r>
              <a:rPr lang="en-GB" baseline="0" dirty="0" smtClean="0"/>
              <a:t>“When did we last phoenix the platform instance.?”</a:t>
            </a:r>
          </a:p>
          <a:p>
            <a:r>
              <a:rPr lang="en-GB" baseline="0" dirty="0" smtClean="0"/>
              <a:t>And this really should mean everything </a:t>
            </a:r>
          </a:p>
          <a:p>
            <a:r>
              <a:rPr lang="en-GB" baseline="0" dirty="0" smtClean="0"/>
              <a:t>The network and base servers</a:t>
            </a:r>
          </a:p>
          <a:p>
            <a:endParaRPr lang="en-GB" dirty="0"/>
          </a:p>
        </p:txBody>
      </p:sp>
    </p:spTree>
    <p:extLst>
      <p:ext uri="{BB962C8B-B14F-4D97-AF65-F5344CB8AC3E}">
        <p14:creationId xmlns:p14="http://schemas.microsoft.com/office/powerpoint/2010/main" val="121672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The </a:t>
            </a:r>
            <a:r>
              <a:rPr lang="en-GB" sz="1200" b="0" i="0" kern="1200" dirty="0" smtClean="0">
                <a:solidFill>
                  <a:sysClr val="windowText" lastClr="000000">
                    <a:hueOff val="0"/>
                    <a:satOff val="0"/>
                    <a:lumOff val="0"/>
                    <a:alphaOff val="0"/>
                  </a:sysClr>
                </a:solidFill>
                <a:latin typeface="Calibri"/>
                <a:ea typeface="Arial Unicode MS" pitchFamily="34" charset="-128"/>
                <a:cs typeface="Arial Unicode MS" pitchFamily="34" charset="-128"/>
              </a:rPr>
              <a:t>Third Party Installations</a:t>
            </a:r>
            <a:r>
              <a:rPr lang="en-GB" sz="1200" b="0" i="0" kern="1200" baseline="0" dirty="0" smtClean="0">
                <a:solidFill>
                  <a:schemeClr val="tx1"/>
                </a:solidFill>
                <a:latin typeface="Arial" pitchFamily="34" charset="0"/>
                <a:ea typeface="Arial Unicode MS" pitchFamily="34" charset="-128"/>
                <a:cs typeface="Arial Unicode MS" pitchFamily="34" charset="-128"/>
              </a:rPr>
              <a:t> and configuration</a:t>
            </a:r>
            <a:endParaRPr lang="en-GB" sz="1200" kern="1200" dirty="0" smtClean="0">
              <a:solidFill>
                <a:sysClr val="windowText" lastClr="000000">
                  <a:hueOff val="0"/>
                  <a:satOff val="0"/>
                  <a:lumOff val="0"/>
                  <a:alphaOff val="0"/>
                </a:sysClr>
              </a:solidFill>
              <a:latin typeface="Calibri"/>
              <a:ea typeface="Arial Unicode MS" pitchFamily="34" charset="-128"/>
              <a:cs typeface="Arial Unicode MS" pitchFamily="34" charset="-128"/>
            </a:endParaRPr>
          </a:p>
        </p:txBody>
      </p:sp>
    </p:spTree>
    <p:extLst>
      <p:ext uri="{BB962C8B-B14F-4D97-AF65-F5344CB8AC3E}">
        <p14:creationId xmlns:p14="http://schemas.microsoft.com/office/powerpoint/2010/main" val="1010088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And</a:t>
            </a:r>
            <a:r>
              <a:rPr lang="en-GB" baseline="0" dirty="0" smtClean="0"/>
              <a:t> all of the application code, configuration and base data deployment</a:t>
            </a:r>
            <a:endParaRPr lang="en-GB" dirty="0"/>
          </a:p>
        </p:txBody>
      </p:sp>
    </p:spTree>
    <p:extLst>
      <p:ext uri="{BB962C8B-B14F-4D97-AF65-F5344CB8AC3E}">
        <p14:creationId xmlns:p14="http://schemas.microsoft.com/office/powerpoint/2010/main" val="283069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I’m gonna start with</a:t>
            </a:r>
            <a:r>
              <a:rPr lang="en-GB" baseline="0" dirty="0" smtClean="0"/>
              <a:t> </a:t>
            </a:r>
            <a:r>
              <a:rPr lang="en-GB" dirty="0" smtClean="0"/>
              <a:t>what I think we are trying to achieve with DevOps</a:t>
            </a:r>
            <a:endParaRPr lang="en-GB" dirty="0"/>
          </a:p>
        </p:txBody>
      </p:sp>
    </p:spTree>
    <p:extLst>
      <p:ext uri="{BB962C8B-B14F-4D97-AF65-F5344CB8AC3E}">
        <p14:creationId xmlns:p14="http://schemas.microsoft.com/office/powerpoint/2010/main" val="246771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All applications need a interface to let other applications know how to work with them and the platform is no different.</a:t>
            </a:r>
          </a:p>
          <a:p>
            <a:r>
              <a:rPr lang="en-GB" baseline="0" dirty="0" smtClean="0"/>
              <a:t>These are often called platform opinions 	P</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In the case of platform applications, the interfaces tells business applications what they need to do so that they can be hosted.	P</a:t>
            </a:r>
          </a:p>
          <a:p>
            <a:r>
              <a:rPr lang="en-GB" baseline="0" dirty="0" smtClean="0"/>
              <a:t>Typical opinions might be views on how and where to log</a:t>
            </a:r>
          </a:p>
          <a:p>
            <a:r>
              <a:rPr lang="en-GB" baseline="0" dirty="0" smtClean="0"/>
              <a:t>What package format you need to produce so that you application can be deployed</a:t>
            </a:r>
          </a:p>
          <a:p>
            <a:r>
              <a:rPr lang="en-GB" baseline="0" dirty="0" smtClean="0"/>
              <a:t>How you application consumes configuration values</a:t>
            </a:r>
          </a:p>
          <a:p>
            <a:r>
              <a:rPr lang="en-GB" baseline="0" dirty="0" smtClean="0"/>
              <a:t>The 12 Factor App is a great example of this</a:t>
            </a:r>
          </a:p>
          <a:p>
            <a:r>
              <a:rPr lang="en-GB" baseline="0" dirty="0" smtClean="0"/>
              <a:t>Very clearly written and very easy to find	P</a:t>
            </a:r>
          </a:p>
          <a:p>
            <a:r>
              <a:rPr lang="en-GB" baseline="0" dirty="0" smtClean="0"/>
              <a:t>When you have strong platform opinions, I think the old adage “good boundaries make good neighbours” fits very nicely.	P</a:t>
            </a:r>
          </a:p>
        </p:txBody>
      </p:sp>
    </p:spTree>
    <p:extLst>
      <p:ext uri="{BB962C8B-B14F-4D97-AF65-F5344CB8AC3E}">
        <p14:creationId xmlns:p14="http://schemas.microsoft.com/office/powerpoint/2010/main" val="3725837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If we’ve</a:t>
            </a:r>
            <a:r>
              <a:rPr lang="en-GB" baseline="0" dirty="0" smtClean="0"/>
              <a:t> defined an interface or set of opinions for out platform we have to recognise that change is inevitable.</a:t>
            </a:r>
          </a:p>
          <a:p>
            <a:r>
              <a:rPr lang="en-GB" baseline="0" dirty="0" smtClean="0"/>
              <a:t>So we need a clear approach to releasing new versions of our platform application.	P</a:t>
            </a:r>
          </a:p>
          <a:p>
            <a:r>
              <a:rPr lang="en-GB" baseline="0" dirty="0" smtClean="0"/>
              <a:t>Semantic versioning is a release version naming standard </a:t>
            </a:r>
          </a:p>
          <a:p>
            <a:r>
              <a:rPr lang="en-GB" baseline="0" dirty="0" smtClean="0"/>
              <a:t>where the numbers reflect the compatibility of the release relative to earlier releases.</a:t>
            </a:r>
          </a:p>
          <a:p>
            <a:r>
              <a:rPr lang="en-GB" baseline="0" dirty="0" smtClean="0"/>
              <a:t>I think it can nicely be applied to platforms as well.  </a:t>
            </a:r>
          </a:p>
          <a:p>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There are three levels of change and very simple interpretation would be:</a:t>
            </a:r>
          </a:p>
          <a:p>
            <a:pPr marL="171450" indent="-171450">
              <a:buFont typeface="Arial" panose="020B0604020202020204" pitchFamily="34" charset="0"/>
              <a:buChar char="•"/>
            </a:pPr>
            <a:r>
              <a:rPr lang="en-GB" baseline="0" dirty="0" smtClean="0"/>
              <a:t>A minor means minimal testing, </a:t>
            </a:r>
          </a:p>
          <a:p>
            <a:pPr marL="171450" indent="-171450">
              <a:buFont typeface="Arial" panose="020B0604020202020204" pitchFamily="34" charset="0"/>
              <a:buChar char="•"/>
            </a:pPr>
            <a:r>
              <a:rPr lang="en-GB" baseline="0" dirty="0" smtClean="0"/>
              <a:t>a medium  release means testing is required </a:t>
            </a:r>
          </a:p>
          <a:p>
            <a:pPr marL="171450" indent="-171450">
              <a:buFont typeface="Arial" panose="020B0604020202020204" pitchFamily="34" charset="0"/>
              <a:buChar char="•"/>
            </a:pPr>
            <a:r>
              <a:rPr lang="en-GB" baseline="0" dirty="0" smtClean="0"/>
              <a:t>and a major release means application re-work is probably required.	P</a:t>
            </a:r>
          </a:p>
          <a:p>
            <a:r>
              <a:rPr lang="en-GB" baseline="0" dirty="0" smtClean="0"/>
              <a:t>It’s great to have a very clear, standardised, visible way of demonstrating that something in the underlying infrastructure has changed.</a:t>
            </a:r>
            <a:endParaRPr lang="en-GB" dirty="0"/>
          </a:p>
        </p:txBody>
      </p:sp>
      <p:sp>
        <p:nvSpPr>
          <p:cNvPr id="4" name="Slide Number Placeholder 3"/>
          <p:cNvSpPr>
            <a:spLocks noGrp="1"/>
          </p:cNvSpPr>
          <p:nvPr>
            <p:ph type="sldNum" sz="quarter" idx="10"/>
          </p:nvPr>
        </p:nvSpPr>
        <p:spPr/>
        <p:txBody>
          <a:bodyPr/>
          <a:lstStyle/>
          <a:p>
            <a:fld id="{27F7A45B-6EF4-48D1-BAD3-C67D3F7B37C9}" type="slidenum">
              <a:rPr lang="en-GB" smtClean="0"/>
              <a:t>31</a:t>
            </a:fld>
            <a:endParaRPr lang="en-GB" dirty="0"/>
          </a:p>
        </p:txBody>
      </p:sp>
    </p:spTree>
    <p:extLst>
      <p:ext uri="{BB962C8B-B14F-4D97-AF65-F5344CB8AC3E}">
        <p14:creationId xmlns:p14="http://schemas.microsoft.com/office/powerpoint/2010/main" val="428059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And once</a:t>
            </a:r>
            <a:r>
              <a:rPr lang="en-GB" baseline="0" dirty="0" smtClean="0"/>
              <a:t> we recognise that our platform application changes, we need to support testing the integration of the upgraded platform with other systems.</a:t>
            </a:r>
          </a:p>
          <a:p>
            <a:r>
              <a:rPr lang="en-GB" baseline="0" dirty="0" smtClean="0"/>
              <a:t>This is the component breakdown structure from a recent project I was working on</a:t>
            </a:r>
          </a:p>
          <a:p>
            <a:r>
              <a:rPr lang="en-GB" baseline="0" dirty="0" smtClean="0"/>
              <a:t>The platform components are over on the right.</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In this case our platform application was an extended version of cloud foundry.</a:t>
            </a:r>
          </a:p>
        </p:txBody>
      </p:sp>
      <p:sp>
        <p:nvSpPr>
          <p:cNvPr id="4" name="Slide Number Placeholder 3"/>
          <p:cNvSpPr>
            <a:spLocks noGrp="1"/>
          </p:cNvSpPr>
          <p:nvPr>
            <p:ph type="sldNum" sz="quarter" idx="10"/>
          </p:nvPr>
        </p:nvSpPr>
        <p:spPr/>
        <p:txBody>
          <a:bodyPr/>
          <a:lstStyle/>
          <a:p>
            <a:fld id="{EC36FEC3-79C8-4D44-BA28-2D949EA9A177}" type="slidenum">
              <a:rPr lang="en-GB" smtClean="0"/>
              <a:t>32</a:t>
            </a:fld>
            <a:endParaRPr lang="en-GB" dirty="0"/>
          </a:p>
        </p:txBody>
      </p:sp>
    </p:spTree>
    <p:extLst>
      <p:ext uri="{BB962C8B-B14F-4D97-AF65-F5344CB8AC3E}">
        <p14:creationId xmlns:p14="http://schemas.microsoft.com/office/powerpoint/2010/main" val="2554275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We started by building our own “platform development” instance of the platform. </a:t>
            </a:r>
          </a:p>
          <a:p>
            <a:r>
              <a:rPr lang="en-GB" baseline="0" dirty="0" smtClean="0"/>
              <a:t>We built pipelines for those components and when we were confident, we created an instance for people to test their applications in</a:t>
            </a:r>
          </a:p>
          <a:p>
            <a:endParaRPr lang="en-GB" baseline="0" dirty="0" smtClean="0"/>
          </a:p>
          <a:p>
            <a:r>
              <a:rPr lang="en-GB" baseline="0" dirty="0" smtClean="0"/>
              <a:t>Once they were happy we could build an instance for production and they could start releasing code</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33</a:t>
            </a:fld>
            <a:endParaRPr lang="en-GB" dirty="0"/>
          </a:p>
        </p:txBody>
      </p:sp>
    </p:spTree>
    <p:extLst>
      <p:ext uri="{BB962C8B-B14F-4D97-AF65-F5344CB8AC3E}">
        <p14:creationId xmlns:p14="http://schemas.microsoft.com/office/powerpoint/2010/main" val="1661535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Whenever</a:t>
            </a:r>
            <a:r>
              <a:rPr lang="en-GB" baseline="0" dirty="0" smtClean="0"/>
              <a:t> we needed to update our platform application, we needed to agree the upgrade of the non-production  instance</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34</a:t>
            </a:fld>
            <a:endParaRPr lang="en-GB" dirty="0"/>
          </a:p>
        </p:txBody>
      </p:sp>
    </p:spTree>
    <p:extLst>
      <p:ext uri="{BB962C8B-B14F-4D97-AF65-F5344CB8AC3E}">
        <p14:creationId xmlns:p14="http://schemas.microsoft.com/office/powerpoint/2010/main" val="3703486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And</a:t>
            </a:r>
            <a:r>
              <a:rPr lang="en-GB" baseline="0" dirty="0" smtClean="0"/>
              <a:t> after we’d upgraded that, we couldn’t release to production until </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35</a:t>
            </a:fld>
            <a:endParaRPr lang="en-GB" dirty="0"/>
          </a:p>
        </p:txBody>
      </p:sp>
    </p:spTree>
    <p:extLst>
      <p:ext uri="{BB962C8B-B14F-4D97-AF65-F5344CB8AC3E}">
        <p14:creationId xmlns:p14="http://schemas.microsoft.com/office/powerpoint/2010/main" val="2789863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Production was also upgraded</a:t>
            </a:r>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36</a:t>
            </a:fld>
            <a:endParaRPr lang="en-GB" dirty="0"/>
          </a:p>
        </p:txBody>
      </p:sp>
    </p:spTree>
    <p:extLst>
      <p:ext uri="{BB962C8B-B14F-4D97-AF65-F5344CB8AC3E}">
        <p14:creationId xmlns:p14="http://schemas.microsoft.com/office/powerpoint/2010/main" val="1844057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let’s talk about this in practice</a:t>
            </a:r>
            <a:endParaRPr lang="en-GB" dirty="0"/>
          </a:p>
        </p:txBody>
      </p:sp>
    </p:spTree>
    <p:extLst>
      <p:ext uri="{BB962C8B-B14F-4D97-AF65-F5344CB8AC3E}">
        <p14:creationId xmlns:p14="http://schemas.microsoft.com/office/powerpoint/2010/main" val="2049264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 mentioned</a:t>
            </a:r>
            <a:r>
              <a:rPr lang="en-GB" baseline="0" dirty="0" smtClean="0"/>
              <a:t> earlier that I run a team of people into DevOps, but I wasn’t much more specific than that.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What we actually consider ourselves to do is: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Operate like a very accommodating </a:t>
            </a:r>
            <a:r>
              <a:rPr lang="en-GB" b="1" dirty="0" smtClean="0"/>
              <a:t>in house</a:t>
            </a:r>
            <a:r>
              <a:rPr lang="en-GB" b="1" baseline="0" dirty="0" smtClean="0"/>
              <a:t> </a:t>
            </a:r>
            <a:r>
              <a:rPr lang="en-GB" dirty="0" smtClean="0"/>
              <a:t>platform-as-a-service </a:t>
            </a:r>
            <a:r>
              <a:rPr lang="en-GB" b="1" dirty="0" smtClean="0"/>
              <a:t>(or Paas) </a:t>
            </a:r>
            <a:r>
              <a:rPr lang="en-GB" dirty="0" smtClean="0"/>
              <a:t>provider.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we develop and operate tools and automated environments as a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with a focus on maximising the agility and predictability of our customer’s delivery.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An</a:t>
            </a:r>
            <a:r>
              <a:rPr lang="en-GB" baseline="0" dirty="0" smtClean="0"/>
              <a:t>d is an approach that I think will work for others.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By accommodating, I mean that</a:t>
            </a:r>
            <a:r>
              <a:rPr lang="en-GB" baseline="0" dirty="0" smtClean="0"/>
              <a:t> </a:t>
            </a:r>
            <a:r>
              <a:rPr lang="en-GB" dirty="0" smtClean="0"/>
              <a:t>with</a:t>
            </a:r>
            <a:r>
              <a:rPr lang="en-GB" baseline="0" dirty="0" smtClean="0"/>
              <a:t>in reason, we will produce a platform to support whatever is requested</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If someone needs a platform that supports Hybris, We say yes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Java? Yes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Adobe Experience Manager? Yes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Websphere Commerce Server?   Ye-es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You get the picture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FE9BC4E5-2BC1-4F43-85DD-A1B8F74CB7EB}" type="slidenum">
              <a:rPr lang="en-US" smtClean="0"/>
              <a:pPr/>
              <a:t>38</a:t>
            </a:fld>
            <a:endParaRPr lang="en-US" dirty="0"/>
          </a:p>
        </p:txBody>
      </p:sp>
    </p:spTree>
    <p:extLst>
      <p:ext uri="{BB962C8B-B14F-4D97-AF65-F5344CB8AC3E}">
        <p14:creationId xmlns:p14="http://schemas.microsoft.com/office/powerpoint/2010/main" val="355021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So in my job, Enterprise scale looks a little bit like this.</a:t>
            </a:r>
          </a:p>
          <a:p>
            <a:endParaRPr lang="en-GB" baseline="0" dirty="0" smtClean="0"/>
          </a:p>
          <a:p>
            <a:r>
              <a:rPr lang="en-GB" baseline="0" dirty="0" smtClean="0"/>
              <a:t>I’ve got 10s of projects to support </a:t>
            </a:r>
          </a:p>
          <a:p>
            <a:r>
              <a:rPr lang="en-GB" baseline="0" dirty="0" smtClean="0"/>
              <a:t>Each wanting a platform where they can release rapidly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So a fairly heterogeneous landscape, but nothing wildly more complicated than I believe many enterprises have to contend with</a:t>
            </a:r>
          </a:p>
          <a:p>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39</a:t>
            </a:fld>
            <a:endParaRPr lang="en-GB" dirty="0"/>
          </a:p>
        </p:txBody>
      </p:sp>
    </p:spTree>
    <p:extLst>
      <p:ext uri="{BB962C8B-B14F-4D97-AF65-F5344CB8AC3E}">
        <p14:creationId xmlns:p14="http://schemas.microsoft.com/office/powerpoint/2010/main" val="2048693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The s</a:t>
            </a:r>
            <a:r>
              <a:rPr lang="en-GB" baseline="0" dirty="0" smtClean="0"/>
              <a:t>implest way I can think about our objective is as follows:</a:t>
            </a:r>
          </a:p>
          <a:p>
            <a:r>
              <a:rPr lang="en-GB" baseline="0" dirty="0" smtClean="0"/>
              <a:t>Someone has an idea.</a:t>
            </a:r>
          </a:p>
          <a:p>
            <a:r>
              <a:rPr lang="en-GB" dirty="0" smtClean="0"/>
              <a:t>They</a:t>
            </a:r>
            <a:r>
              <a:rPr lang="en-GB" baseline="0" dirty="0" smtClean="0"/>
              <a:t> </a:t>
            </a:r>
            <a:r>
              <a:rPr lang="en-GB" dirty="0" smtClean="0"/>
              <a:t>need to get it implemented and in </a:t>
            </a:r>
            <a:r>
              <a:rPr lang="en-GB" baseline="0" dirty="0" smtClean="0"/>
              <a:t>front of customers so that as </a:t>
            </a:r>
            <a:r>
              <a:rPr lang="en-GB" b="1" baseline="0" dirty="0" smtClean="0"/>
              <a:t>soon a possible </a:t>
            </a:r>
          </a:p>
          <a:p>
            <a:r>
              <a:rPr lang="en-GB" baseline="0" dirty="0" smtClean="0"/>
              <a:t>If the idea is good the business will start generating more value	P</a:t>
            </a:r>
          </a:p>
          <a:p>
            <a:r>
              <a:rPr lang="en-GB" baseline="0" dirty="0" smtClean="0"/>
              <a:t>If not, well at least we learnt quickly</a:t>
            </a:r>
          </a:p>
          <a:p>
            <a:r>
              <a:rPr lang="en-GB" baseline="0" dirty="0" smtClean="0"/>
              <a:t>If that change involves an IT system, we’re interested in helping make this as easy as possible 	P</a:t>
            </a:r>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058697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I need</a:t>
            </a:r>
            <a:r>
              <a:rPr lang="en-GB" baseline="0" dirty="0" smtClean="0"/>
              <a:t> to keep things small and simple</a:t>
            </a:r>
          </a:p>
          <a:p>
            <a:r>
              <a:rPr lang="en-GB" baseline="0" dirty="0" smtClean="0"/>
              <a:t>We divide up the problem</a:t>
            </a:r>
          </a:p>
          <a:p>
            <a:r>
              <a:rPr lang="en-GB" baseline="0" dirty="0" smtClean="0"/>
              <a:t>Each project gets it’s own team and they have their own platform application to develop and operate</a:t>
            </a:r>
          </a:p>
          <a:p>
            <a:r>
              <a:rPr lang="en-GB" baseline="0" dirty="0" smtClean="0"/>
              <a:t>And of course they get their own pizzas</a:t>
            </a:r>
          </a:p>
          <a:p>
            <a:endParaRPr lang="en-GB" baseline="0" dirty="0" smtClean="0"/>
          </a:p>
          <a:p>
            <a:r>
              <a:rPr lang="en-GB" baseline="0" dirty="0" smtClean="0"/>
              <a:t>The team is responsible end-to-end for their platform application </a:t>
            </a:r>
          </a:p>
          <a:p>
            <a:r>
              <a:rPr lang="en-GB" baseline="0" dirty="0" smtClean="0"/>
              <a:t>And primarily concerned with the throughput that the platform supports </a:t>
            </a:r>
          </a:p>
          <a:p>
            <a:r>
              <a:rPr lang="en-GB" baseline="0" dirty="0" smtClean="0"/>
              <a:t>And hence their impact on the performance of the business they support</a:t>
            </a:r>
          </a:p>
        </p:txBody>
      </p:sp>
      <p:sp>
        <p:nvSpPr>
          <p:cNvPr id="4" name="Slide Number Placeholder 3"/>
          <p:cNvSpPr>
            <a:spLocks noGrp="1"/>
          </p:cNvSpPr>
          <p:nvPr>
            <p:ph type="sldNum" sz="quarter" idx="10"/>
          </p:nvPr>
        </p:nvSpPr>
        <p:spPr/>
        <p:txBody>
          <a:bodyPr/>
          <a:lstStyle/>
          <a:p>
            <a:fld id="{EC36FEC3-79C8-4D44-BA28-2D949EA9A177}" type="slidenum">
              <a:rPr lang="en-GB" smtClean="0"/>
              <a:t>40</a:t>
            </a:fld>
            <a:endParaRPr lang="en-GB" dirty="0"/>
          </a:p>
        </p:txBody>
      </p:sp>
    </p:spTree>
    <p:extLst>
      <p:ext uri="{BB962C8B-B14F-4D97-AF65-F5344CB8AC3E}">
        <p14:creationId xmlns:p14="http://schemas.microsoft.com/office/powerpoint/2010/main" val="1806769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we just keep repeating</a:t>
            </a:r>
            <a:r>
              <a:rPr lang="en-GB" baseline="0" dirty="0" smtClean="0"/>
              <a:t> that pattern</a:t>
            </a:r>
          </a:p>
        </p:txBody>
      </p:sp>
      <p:sp>
        <p:nvSpPr>
          <p:cNvPr id="4" name="Slide Number Placeholder 3"/>
          <p:cNvSpPr>
            <a:spLocks noGrp="1"/>
          </p:cNvSpPr>
          <p:nvPr>
            <p:ph type="sldNum" sz="quarter" idx="10"/>
          </p:nvPr>
        </p:nvSpPr>
        <p:spPr/>
        <p:txBody>
          <a:bodyPr/>
          <a:lstStyle/>
          <a:p>
            <a:fld id="{EC36FEC3-79C8-4D44-BA28-2D949EA9A177}" type="slidenum">
              <a:rPr lang="en-GB" smtClean="0"/>
              <a:t>41</a:t>
            </a:fld>
            <a:endParaRPr lang="en-GB" dirty="0"/>
          </a:p>
        </p:txBody>
      </p:sp>
    </p:spTree>
    <p:extLst>
      <p:ext uri="{BB962C8B-B14F-4D97-AF65-F5344CB8AC3E}">
        <p14:creationId xmlns:p14="http://schemas.microsoft.com/office/powerpoint/2010/main" val="2069787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And</a:t>
            </a:r>
            <a:r>
              <a:rPr lang="en-GB" baseline="0" dirty="0" smtClean="0"/>
              <a:t> if we find we have a really big platform.</a:t>
            </a:r>
          </a:p>
          <a:p>
            <a:r>
              <a:rPr lang="en-GB" baseline="0" dirty="0" smtClean="0"/>
              <a:t>And people are going hungry (not enough pizza)</a:t>
            </a:r>
          </a:p>
          <a:p>
            <a:r>
              <a:rPr lang="en-GB" baseline="0" dirty="0" smtClean="0"/>
              <a:t>We divide things up again</a:t>
            </a:r>
          </a:p>
          <a:p>
            <a:endParaRPr lang="en-GB" baseline="0" dirty="0" smtClean="0"/>
          </a:p>
        </p:txBody>
      </p:sp>
      <p:sp>
        <p:nvSpPr>
          <p:cNvPr id="4" name="Slide Number Placeholder 3"/>
          <p:cNvSpPr>
            <a:spLocks noGrp="1"/>
          </p:cNvSpPr>
          <p:nvPr>
            <p:ph type="sldNum" sz="quarter" idx="10"/>
          </p:nvPr>
        </p:nvSpPr>
        <p:spPr/>
        <p:txBody>
          <a:bodyPr/>
          <a:lstStyle/>
          <a:p>
            <a:fld id="{EC36FEC3-79C8-4D44-BA28-2D949EA9A177}" type="slidenum">
              <a:rPr lang="en-GB" smtClean="0"/>
              <a:t>42</a:t>
            </a:fld>
            <a:endParaRPr lang="en-GB" dirty="0"/>
          </a:p>
        </p:txBody>
      </p:sp>
    </p:spTree>
    <p:extLst>
      <p:ext uri="{BB962C8B-B14F-4D97-AF65-F5344CB8AC3E}">
        <p14:creationId xmlns:p14="http://schemas.microsoft.com/office/powerpoint/2010/main" val="3006703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a:t>
            </a:r>
            <a:r>
              <a:rPr lang="en-GB" baseline="0" dirty="0" smtClean="0"/>
              <a:t>e need to decompose the platform into smaller components</a:t>
            </a:r>
          </a:p>
          <a:p>
            <a:r>
              <a:rPr lang="en-GB" baseline="0" dirty="0" smtClean="0"/>
              <a:t>And build teams around those </a:t>
            </a:r>
          </a:p>
          <a:p>
            <a:r>
              <a:rPr lang="en-GB" baseline="0" dirty="0" smtClean="0"/>
              <a:t>Usually dividing according to groups of hosted business applications</a:t>
            </a:r>
          </a:p>
        </p:txBody>
      </p:sp>
      <p:sp>
        <p:nvSpPr>
          <p:cNvPr id="4" name="Slide Number Placeholder 3"/>
          <p:cNvSpPr>
            <a:spLocks noGrp="1"/>
          </p:cNvSpPr>
          <p:nvPr>
            <p:ph type="sldNum" sz="quarter" idx="10"/>
          </p:nvPr>
        </p:nvSpPr>
        <p:spPr/>
        <p:txBody>
          <a:bodyPr/>
          <a:lstStyle/>
          <a:p>
            <a:fld id="{EC36FEC3-79C8-4D44-BA28-2D949EA9A177}" type="slidenum">
              <a:rPr lang="en-GB" smtClean="0"/>
              <a:t>43</a:t>
            </a:fld>
            <a:endParaRPr lang="en-GB" dirty="0"/>
          </a:p>
        </p:txBody>
      </p:sp>
    </p:spTree>
    <p:extLst>
      <p:ext uri="{BB962C8B-B14F-4D97-AF65-F5344CB8AC3E}">
        <p14:creationId xmlns:p14="http://schemas.microsoft.com/office/powerpoint/2010/main" val="531509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We do have room for</a:t>
            </a:r>
            <a:r>
              <a:rPr lang="en-GB" baseline="0" dirty="0" smtClean="0"/>
              <a:t> some shared services</a:t>
            </a:r>
          </a:p>
          <a:p>
            <a:r>
              <a:rPr lang="en-GB" baseline="0" dirty="0" smtClean="0"/>
              <a:t>So for example we have a tools platform that services multiple clients</a:t>
            </a:r>
          </a:p>
          <a:p>
            <a:r>
              <a:rPr lang="en-GB" baseline="0" dirty="0" smtClean="0"/>
              <a:t>- but not all.</a:t>
            </a:r>
          </a:p>
          <a:p>
            <a:r>
              <a:rPr lang="en-GB" baseline="0" dirty="0" smtClean="0"/>
              <a:t>Our emphasis is on promoting the act of sharing ideas, techniques and software i.e. tools and scripts</a:t>
            </a:r>
          </a:p>
          <a:p>
            <a:r>
              <a:rPr lang="en-GB" baseline="0" dirty="0" smtClean="0"/>
              <a:t>over trying to get everyone into a multi tenancy solution which might enforce choices or constraints they don’t need.</a:t>
            </a:r>
          </a:p>
        </p:txBody>
      </p:sp>
      <p:sp>
        <p:nvSpPr>
          <p:cNvPr id="4" name="Slide Number Placeholder 3"/>
          <p:cNvSpPr>
            <a:spLocks noGrp="1"/>
          </p:cNvSpPr>
          <p:nvPr>
            <p:ph type="sldNum" sz="quarter" idx="10"/>
          </p:nvPr>
        </p:nvSpPr>
        <p:spPr/>
        <p:txBody>
          <a:bodyPr/>
          <a:lstStyle/>
          <a:p>
            <a:fld id="{EC36FEC3-79C8-4D44-BA28-2D949EA9A177}" type="slidenum">
              <a:rPr lang="en-GB" smtClean="0"/>
              <a:t>44</a:t>
            </a:fld>
            <a:endParaRPr lang="en-GB" dirty="0"/>
          </a:p>
        </p:txBody>
      </p:sp>
    </p:spTree>
    <p:extLst>
      <p:ext uri="{BB962C8B-B14F-4D97-AF65-F5344CB8AC3E}">
        <p14:creationId xmlns:p14="http://schemas.microsoft.com/office/powerpoint/2010/main" val="311348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One of</a:t>
            </a:r>
            <a:r>
              <a:rPr lang="en-GB" baseline="0" dirty="0" smtClean="0"/>
              <a:t> the biggest keys to establishing continuous delivery as a way of working </a:t>
            </a:r>
          </a:p>
          <a:p>
            <a:r>
              <a:rPr lang="en-GB" baseline="0" dirty="0" smtClean="0"/>
              <a:t>is lowering as far as possible the barrier to adopting tools and automation </a:t>
            </a:r>
          </a:p>
          <a:p>
            <a:endParaRPr lang="en-GB" baseline="0" dirty="0" smtClean="0"/>
          </a:p>
          <a:p>
            <a:r>
              <a:rPr lang="en-GB" baseline="0" dirty="0" smtClean="0"/>
              <a:t>If getting started is takes a lengthy tool assessment process, procurement, installation, configuration,</a:t>
            </a:r>
          </a:p>
          <a:p>
            <a:r>
              <a:rPr lang="en-GB" baseline="0" dirty="0" smtClean="0"/>
              <a:t>Engagements may run away and be forging manual habits before you know it.</a:t>
            </a:r>
          </a:p>
          <a:p>
            <a:endParaRPr lang="en-GB" baseline="0" dirty="0" smtClean="0"/>
          </a:p>
          <a:p>
            <a:r>
              <a:rPr lang="en-GB" baseline="0" dirty="0" smtClean="0"/>
              <a:t>We’ve tackled this by basically automating to the extreme spinning up tools and reference implementations.</a:t>
            </a:r>
          </a:p>
          <a:p>
            <a:r>
              <a:rPr lang="en-GB" baseline="0" dirty="0" smtClean="0"/>
              <a:t>In fact we’ve got it down to 10 minutes to go from nothing to all of these tools pre-configured and usable.</a:t>
            </a:r>
          </a:p>
          <a:p>
            <a:endParaRPr lang="en-GB" baseline="0" dirty="0" smtClean="0"/>
          </a:p>
          <a:p>
            <a:r>
              <a:rPr lang="en-GB" baseline="0" dirty="0" smtClean="0"/>
              <a:t>We call this our DevOps platform (partly because with a name like that – who could not want it)</a:t>
            </a:r>
          </a:p>
          <a:p>
            <a:endParaRPr lang="en-GB" baseline="0" dirty="0" smtClean="0"/>
          </a:p>
          <a:p>
            <a:r>
              <a:rPr lang="en-GB" baseline="0" dirty="0" smtClean="0"/>
              <a:t>And we’re hoping to open source it fairly soon.</a:t>
            </a:r>
          </a:p>
        </p:txBody>
      </p:sp>
      <p:sp>
        <p:nvSpPr>
          <p:cNvPr id="4" name="Slide Number Placeholder 3"/>
          <p:cNvSpPr>
            <a:spLocks noGrp="1"/>
          </p:cNvSpPr>
          <p:nvPr>
            <p:ph type="sldNum" sz="quarter" idx="10"/>
          </p:nvPr>
        </p:nvSpPr>
        <p:spPr/>
        <p:txBody>
          <a:bodyPr/>
          <a:lstStyle/>
          <a:p>
            <a:fld id="{EC36FEC3-79C8-4D44-BA28-2D949EA9A177}" type="slidenum">
              <a:rPr lang="en-GB" smtClean="0"/>
              <a:t>45</a:t>
            </a:fld>
            <a:endParaRPr lang="en-GB" dirty="0"/>
          </a:p>
        </p:txBody>
      </p:sp>
    </p:spTree>
    <p:extLst>
      <p:ext uri="{BB962C8B-B14F-4D97-AF65-F5344CB8AC3E}">
        <p14:creationId xmlns:p14="http://schemas.microsoft.com/office/powerpoint/2010/main" val="3355387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baseline="0" dirty="0" smtClean="0"/>
              <a:t>And when we need to get started for a particular technology for example:</a:t>
            </a:r>
          </a:p>
          <a:p>
            <a:r>
              <a:rPr lang="en-GB" baseline="0" dirty="0" smtClean="0"/>
              <a:t>Mule ESB, Or NodeJS, Or Hybris</a:t>
            </a:r>
          </a:p>
          <a:p>
            <a:r>
              <a:rPr lang="en-GB" baseline="0" dirty="0" smtClean="0"/>
              <a:t>We have a concept of bootstraps	P</a:t>
            </a:r>
          </a:p>
          <a:p>
            <a:r>
              <a:rPr lang="en-GB" baseline="0" dirty="0" smtClean="0"/>
              <a:t>Far from being just designs or reference architectures, they are effectively plugins to the platform that enable us to add:</a:t>
            </a:r>
          </a:p>
          <a:p>
            <a:r>
              <a:rPr lang="en-GB" baseline="0" dirty="0" smtClean="0"/>
              <a:t>the means to create the environments, </a:t>
            </a:r>
          </a:p>
          <a:p>
            <a:r>
              <a:rPr lang="en-GB" baseline="0" dirty="0" smtClean="0"/>
              <a:t>example code, </a:t>
            </a:r>
          </a:p>
          <a:p>
            <a:r>
              <a:rPr lang="en-GB" baseline="0" dirty="0" smtClean="0"/>
              <a:t>and example continuous delivery jobs for a particular technology.</a:t>
            </a:r>
          </a:p>
          <a:p>
            <a:r>
              <a:rPr lang="en-GB" baseline="0" dirty="0" smtClean="0"/>
              <a:t>So when one exists, we re-use and extend it and if not, we build it.</a:t>
            </a:r>
          </a:p>
          <a:p>
            <a:endParaRPr lang="en-GB" baseline="0" dirty="0" smtClean="0"/>
          </a:p>
          <a:p>
            <a:r>
              <a:rPr lang="en-GB" baseline="0" dirty="0" smtClean="0"/>
              <a:t>It’s far easier for people to see and experience what good looks like rather than stare at a representation of it on a page.</a:t>
            </a:r>
          </a:p>
        </p:txBody>
      </p:sp>
      <p:sp>
        <p:nvSpPr>
          <p:cNvPr id="4" name="Slide Number Placeholder 3"/>
          <p:cNvSpPr>
            <a:spLocks noGrp="1"/>
          </p:cNvSpPr>
          <p:nvPr>
            <p:ph type="sldNum" sz="quarter" idx="10"/>
          </p:nvPr>
        </p:nvSpPr>
        <p:spPr/>
        <p:txBody>
          <a:bodyPr/>
          <a:lstStyle/>
          <a:p>
            <a:fld id="{EC36FEC3-79C8-4D44-BA28-2D949EA9A177}" type="slidenum">
              <a:rPr lang="en-GB" smtClean="0"/>
              <a:t>46</a:t>
            </a:fld>
            <a:endParaRPr lang="en-GB" dirty="0"/>
          </a:p>
        </p:txBody>
      </p:sp>
    </p:spTree>
    <p:extLst>
      <p:ext uri="{BB962C8B-B14F-4D97-AF65-F5344CB8AC3E}">
        <p14:creationId xmlns:p14="http://schemas.microsoft.com/office/powerpoint/2010/main" val="3282176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aseline="0" dirty="0" smtClean="0"/>
              <a:t>So it’s very key to us that we make everything as easy to re-use as possible.</a:t>
            </a:r>
          </a:p>
          <a:p>
            <a:endParaRPr lang="en-GB" baseline="0" dirty="0" smtClean="0"/>
          </a:p>
          <a:p>
            <a:r>
              <a:rPr lang="en-GB" baseline="0" dirty="0" smtClean="0"/>
              <a:t>However, no-one is forced to use anything for example Git and Jenkins, </a:t>
            </a:r>
          </a:p>
          <a:p>
            <a:endParaRPr lang="en-GB" baseline="0" dirty="0" smtClean="0"/>
          </a:p>
          <a:p>
            <a:r>
              <a:rPr lang="en-GB" baseline="0" dirty="0" smtClean="0"/>
              <a:t>I’ve found people are far more motivated if you empower them to make the right choices for themselves</a:t>
            </a:r>
          </a:p>
          <a:p>
            <a:r>
              <a:rPr lang="en-GB" baseline="0" dirty="0" smtClean="0"/>
              <a:t>And I think even more motivated if they know others are going to be interested in reusing their work.</a:t>
            </a:r>
          </a:p>
          <a:p>
            <a:endParaRPr lang="en-GB" baseline="0" dirty="0" smtClean="0"/>
          </a:p>
          <a:p>
            <a:r>
              <a:rPr lang="en-GB" baseline="0" dirty="0" smtClean="0"/>
              <a:t>So this has the effect that unofficial or rather unenforced standards do start to emerge.</a:t>
            </a:r>
          </a:p>
          <a:p>
            <a:r>
              <a:rPr lang="en-GB" baseline="0" dirty="0" smtClean="0"/>
              <a:t>And we continuously improve organically.</a:t>
            </a:r>
          </a:p>
        </p:txBody>
      </p:sp>
      <p:sp>
        <p:nvSpPr>
          <p:cNvPr id="4" name="Slide Number Placeholder 3"/>
          <p:cNvSpPr>
            <a:spLocks noGrp="1"/>
          </p:cNvSpPr>
          <p:nvPr>
            <p:ph type="sldNum" sz="quarter" idx="10"/>
          </p:nvPr>
        </p:nvSpPr>
        <p:spPr/>
        <p:txBody>
          <a:bodyPr/>
          <a:lstStyle/>
          <a:p>
            <a:fld id="{EC36FEC3-79C8-4D44-BA28-2D949EA9A177}" type="slidenum">
              <a:rPr lang="en-GB" smtClean="0"/>
              <a:t>47</a:t>
            </a:fld>
            <a:endParaRPr lang="en-GB" dirty="0"/>
          </a:p>
        </p:txBody>
      </p:sp>
    </p:spTree>
    <p:extLst>
      <p:ext uri="{BB962C8B-B14F-4D97-AF65-F5344CB8AC3E}">
        <p14:creationId xmlns:p14="http://schemas.microsoft.com/office/powerpoint/2010/main" val="894281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r>
              <a:rPr lang="en-GB" dirty="0" smtClean="0"/>
              <a:t>So my</a:t>
            </a:r>
            <a:r>
              <a:rPr lang="en-GB" baseline="0" dirty="0" smtClean="0"/>
              <a:t> key takeaways are as follows</a:t>
            </a:r>
          </a:p>
          <a:p>
            <a:r>
              <a:rPr lang="en-GB" baseline="0" dirty="0" smtClean="0"/>
              <a:t>(no pizza pun intended)</a:t>
            </a:r>
          </a:p>
          <a:p>
            <a:endParaRPr lang="en-GB" baseline="0" dirty="0" smtClean="0"/>
          </a:p>
          <a:p>
            <a:pPr marL="742950" indent="-742950" algn="l" fontAlgn="auto">
              <a:spcAft>
                <a:spcPts val="0"/>
              </a:spcAft>
              <a:buAutoNum type="arabicPeriod"/>
            </a:pPr>
            <a:r>
              <a:rPr lang="en-GB" sz="1200" dirty="0" smtClean="0">
                <a:solidFill>
                  <a:schemeClr val="bg1"/>
                </a:solidFill>
              </a:rPr>
              <a:t>Optimise for throughput not efficiency – I do see people talking about efficiency through automation still and as a movement I think we need to defend against that logic</a:t>
            </a:r>
          </a:p>
          <a:p>
            <a:pPr marL="742950" indent="-742950" algn="l" fontAlgn="auto">
              <a:spcAft>
                <a:spcPts val="0"/>
              </a:spcAft>
              <a:buAutoNum type="arabicPeriod"/>
            </a:pPr>
            <a:endParaRPr lang="en-GB" sz="1200" dirty="0" smtClean="0">
              <a:solidFill>
                <a:schemeClr val="bg1"/>
              </a:solidFill>
            </a:endParaRPr>
          </a:p>
          <a:p>
            <a:pPr marL="742950" indent="-742950" algn="l" fontAlgn="auto">
              <a:spcAft>
                <a:spcPts val="0"/>
              </a:spcAft>
              <a:buAutoNum type="arabicPeriod"/>
            </a:pPr>
            <a:r>
              <a:rPr lang="en-GB" sz="1200" dirty="0" smtClean="0">
                <a:solidFill>
                  <a:schemeClr val="bg1"/>
                </a:solidFill>
              </a:rPr>
              <a:t>Build end to end teams – I really</a:t>
            </a:r>
            <a:r>
              <a:rPr lang="en-GB" sz="1200" baseline="0" dirty="0" smtClean="0">
                <a:solidFill>
                  <a:schemeClr val="bg1"/>
                </a:solidFill>
              </a:rPr>
              <a:t> see no better re-interpretation of the word DevOps than saying that team should develop and operate things.</a:t>
            </a:r>
            <a:endParaRPr lang="en-GB" sz="1200" dirty="0" smtClean="0">
              <a:solidFill>
                <a:schemeClr val="bg1"/>
              </a:solidFill>
            </a:endParaRPr>
          </a:p>
          <a:p>
            <a:pPr marL="742950" indent="-742950" algn="l" fontAlgn="auto">
              <a:spcAft>
                <a:spcPts val="0"/>
              </a:spcAft>
              <a:buAutoNum type="arabicPeriod"/>
            </a:pPr>
            <a:endParaRPr lang="en-GB" sz="1200" dirty="0" smtClean="0">
              <a:solidFill>
                <a:schemeClr val="bg1"/>
              </a:solidFill>
            </a:endParaRPr>
          </a:p>
          <a:p>
            <a:pPr marL="742950" indent="-742950" algn="l" fontAlgn="auto">
              <a:spcAft>
                <a:spcPts val="0"/>
              </a:spcAft>
              <a:buAutoNum type="arabicPeriod"/>
            </a:pPr>
            <a:r>
              <a:rPr lang="en-GB" sz="1200" dirty="0" smtClean="0">
                <a:solidFill>
                  <a:schemeClr val="bg1"/>
                </a:solidFill>
              </a:rPr>
              <a:t>Treat the platform as an application – I think I’ve said enough</a:t>
            </a:r>
            <a:r>
              <a:rPr lang="en-GB" sz="1200" baseline="0" dirty="0" smtClean="0">
                <a:solidFill>
                  <a:schemeClr val="bg1"/>
                </a:solidFill>
              </a:rPr>
              <a:t> about that </a:t>
            </a:r>
            <a:endParaRPr lang="en-GB" sz="1200" dirty="0" smtClean="0">
              <a:solidFill>
                <a:schemeClr val="bg1"/>
              </a:solidFill>
            </a:endParaRPr>
          </a:p>
          <a:p>
            <a:pPr marL="0" indent="0" algn="l" fontAlgn="auto">
              <a:spcAft>
                <a:spcPts val="0"/>
              </a:spcAft>
              <a:buNone/>
            </a:pPr>
            <a:endParaRPr lang="en-GB" sz="1200" dirty="0" smtClean="0">
              <a:solidFill>
                <a:schemeClr val="bg1"/>
              </a:solidFill>
            </a:endParaRPr>
          </a:p>
          <a:p>
            <a:pPr marL="228600" indent="-228600" algn="l" fontAlgn="auto">
              <a:spcAft>
                <a:spcPts val="0"/>
              </a:spcAft>
              <a:buAutoNum type="arabicPeriod" startAt="4"/>
            </a:pPr>
            <a:r>
              <a:rPr lang="en-GB" sz="1200" dirty="0" smtClean="0">
                <a:solidFill>
                  <a:schemeClr val="bg1"/>
                </a:solidFill>
              </a:rPr>
              <a:t>Implement Continuous Delivery for your platform and via your platform – i.e. eat</a:t>
            </a:r>
            <a:r>
              <a:rPr lang="en-GB" sz="1200" baseline="0" dirty="0" smtClean="0">
                <a:solidFill>
                  <a:schemeClr val="bg1"/>
                </a:solidFill>
              </a:rPr>
              <a:t> your own dog food (and wash it down with your own champagne)</a:t>
            </a:r>
          </a:p>
          <a:p>
            <a:pPr marL="228600" indent="-228600" algn="l" fontAlgn="auto">
              <a:spcAft>
                <a:spcPts val="0"/>
              </a:spcAft>
              <a:buAutoNum type="arabicPeriod" startAt="4"/>
            </a:pPr>
            <a:endParaRPr lang="en-GB" sz="1200" dirty="0" smtClean="0">
              <a:solidFill>
                <a:schemeClr val="bg1"/>
              </a:solidFill>
            </a:endParaRPr>
          </a:p>
          <a:p>
            <a:pPr marL="0" indent="0" algn="l" fontAlgn="auto">
              <a:spcAft>
                <a:spcPts val="0"/>
              </a:spcAft>
              <a:buNone/>
            </a:pPr>
            <a:r>
              <a:rPr lang="en-GB" sz="1200" dirty="0" smtClean="0">
                <a:solidFill>
                  <a:schemeClr val="bg1"/>
                </a:solidFill>
              </a:rPr>
              <a:t>5. 	Lower the barrier to adoption – DevOps is hard, I’m a firm believer</a:t>
            </a:r>
            <a:r>
              <a:rPr lang="en-GB" sz="1200" baseline="0" dirty="0" smtClean="0">
                <a:solidFill>
                  <a:schemeClr val="bg1"/>
                </a:solidFill>
              </a:rPr>
              <a:t> in starting small and avoiding doing things that just can be avoided  </a:t>
            </a:r>
            <a:endParaRPr lang="en-GB" sz="1200" dirty="0" smtClean="0">
              <a:solidFill>
                <a:schemeClr val="bg1"/>
              </a:solidFill>
            </a:endParaRPr>
          </a:p>
          <a:p>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48</a:t>
            </a:fld>
            <a:endParaRPr lang="en-GB" dirty="0"/>
          </a:p>
        </p:txBody>
      </p:sp>
    </p:spTree>
    <p:extLst>
      <p:ext uri="{BB962C8B-B14F-4D97-AF65-F5344CB8AC3E}">
        <p14:creationId xmlns:p14="http://schemas.microsoft.com/office/powerpoint/2010/main" val="3764031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And here is where I’d like your help and inputs</a:t>
            </a:r>
          </a:p>
          <a:p>
            <a:endParaRPr lang="en-GB" dirty="0" smtClean="0"/>
          </a:p>
          <a:p>
            <a:r>
              <a:rPr lang="en-GB" dirty="0" smtClean="0"/>
              <a:t>Firstly</a:t>
            </a:r>
          </a:p>
          <a:p>
            <a:r>
              <a:rPr lang="en-GB" dirty="0" smtClean="0"/>
              <a:t>It’s a little</a:t>
            </a:r>
            <a:r>
              <a:rPr lang="en-GB" baseline="0" dirty="0" smtClean="0"/>
              <a:t> early for me to ask, but when you see our DevOps platform open source project launched, please take a look</a:t>
            </a:r>
            <a:endParaRPr lang="en-GB" dirty="0" smtClean="0"/>
          </a:p>
          <a:p>
            <a:endParaRPr lang="en-GB" dirty="0" smtClean="0"/>
          </a:p>
          <a:p>
            <a:r>
              <a:rPr lang="en-GB" dirty="0" smtClean="0"/>
              <a:t>Secondly if</a:t>
            </a:r>
            <a:r>
              <a:rPr lang="en-GB" baseline="0" dirty="0" smtClean="0"/>
              <a:t> you are working with platform applications please share more with the community.</a:t>
            </a:r>
          </a:p>
          <a:p>
            <a:pPr marL="171450" indent="-171450">
              <a:buFont typeface="Arial" panose="020B0604020202020204" pitchFamily="34" charset="0"/>
              <a:buChar char="•"/>
            </a:pPr>
            <a:r>
              <a:rPr lang="en-GB" baseline="0" dirty="0" smtClean="0"/>
              <a:t>For example documenting your own platform opinions or version of the 12 factor app</a:t>
            </a:r>
            <a:endParaRPr lang="en-GB" baseline="0" dirty="0"/>
          </a:p>
          <a:p>
            <a:pPr marL="171450" indent="-171450">
              <a:buFont typeface="Arial" panose="020B0604020202020204" pitchFamily="34" charset="0"/>
              <a:buChar char="•"/>
            </a:pPr>
            <a:r>
              <a:rPr lang="en-GB" baseline="0" dirty="0" smtClean="0"/>
              <a:t>Documenting how you’ve decomposed a big platform application into smaller concerns</a:t>
            </a:r>
          </a:p>
          <a:p>
            <a:pPr marL="171450" indent="-171450">
              <a:buFont typeface="Arial" panose="020B0604020202020204" pitchFamily="34" charset="0"/>
              <a:buChar char="•"/>
            </a:pPr>
            <a:r>
              <a:rPr lang="en-GB" baseline="0" dirty="0" smtClean="0"/>
              <a:t>And finally show off, if this is working for you don’t take it for granted, please spread the word.</a:t>
            </a:r>
          </a:p>
          <a:p>
            <a:pPr marL="171450" indent="-171450">
              <a:buFont typeface="Arial" panose="020B0604020202020204" pitchFamily="34" charset="0"/>
              <a:buChar char="•"/>
            </a:pPr>
            <a:endParaRPr lang="en-GB" baseline="0" dirty="0" smtClean="0"/>
          </a:p>
        </p:txBody>
      </p:sp>
      <p:sp>
        <p:nvSpPr>
          <p:cNvPr id="4" name="Slide Number Placeholder 3"/>
          <p:cNvSpPr>
            <a:spLocks noGrp="1"/>
          </p:cNvSpPr>
          <p:nvPr>
            <p:ph type="sldNum" sz="quarter" idx="10"/>
          </p:nvPr>
        </p:nvSpPr>
        <p:spPr/>
        <p:txBody>
          <a:bodyPr/>
          <a:lstStyle/>
          <a:p>
            <a:fld id="{EC36FEC3-79C8-4D44-BA28-2D949EA9A177}" type="slidenum">
              <a:rPr lang="en-GB" smtClean="0"/>
              <a:t>49</a:t>
            </a:fld>
            <a:endParaRPr lang="en-GB" dirty="0"/>
          </a:p>
        </p:txBody>
      </p:sp>
    </p:spTree>
    <p:extLst>
      <p:ext uri="{BB962C8B-B14F-4D97-AF65-F5344CB8AC3E}">
        <p14:creationId xmlns:p14="http://schemas.microsoft.com/office/powerpoint/2010/main" val="181601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 think it’s an earned indulgence</a:t>
            </a:r>
            <a:r>
              <a:rPr lang="en-GB" baseline="0" dirty="0" smtClean="0"/>
              <a:t> that if you are presenting on DevOps, you get to add a definition to the mix.</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Right</a:t>
            </a:r>
            <a:r>
              <a:rPr lang="en-GB" baseline="0" dirty="0" smtClean="0"/>
              <a:t> now</a:t>
            </a:r>
            <a:r>
              <a:rPr lang="en-GB" dirty="0" smtClean="0"/>
              <a:t>, I’m going</a:t>
            </a:r>
            <a:r>
              <a:rPr lang="en-GB" baseline="0" dirty="0" smtClean="0"/>
              <a:t> for this: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&lt;click&gt;</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value enhancing IT System to meet the business’ needs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over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IT operating efficiency	P</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it’s all about throughput of change.	P</a:t>
            </a:r>
          </a:p>
          <a:p>
            <a:r>
              <a:rPr lang="en-GB" dirty="0" smtClean="0"/>
              <a:t>I’m not saying we aren’t conscious of costs, of course we are</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But we need to be very up front that DevOps is not about replacing the IT fol</a:t>
            </a:r>
            <a:r>
              <a:rPr lang="en-GB" b="1" baseline="0" dirty="0" smtClean="0"/>
              <a:t>k with automation and building a factory of </a:t>
            </a:r>
            <a:r>
              <a:rPr lang="en-GB" b="1" dirty="0" smtClean="0"/>
              <a:t>robots,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FE9BC4E5-2BC1-4F43-85DD-A1B8F74CB7EB}" type="slidenum">
              <a:rPr lang="en-US" smtClean="0"/>
              <a:pPr/>
              <a:t>5</a:t>
            </a:fld>
            <a:endParaRPr lang="en-US" dirty="0"/>
          </a:p>
        </p:txBody>
      </p:sp>
    </p:spTree>
    <p:extLst>
      <p:ext uri="{BB962C8B-B14F-4D97-AF65-F5344CB8AC3E}">
        <p14:creationId xmlns:p14="http://schemas.microsoft.com/office/powerpoint/2010/main" val="3426253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this takes me to the end</a:t>
            </a:r>
          </a:p>
          <a:p>
            <a:r>
              <a:rPr lang="en-GB" dirty="0" smtClean="0"/>
              <a:t>I</a:t>
            </a:r>
            <a:r>
              <a:rPr lang="en-GB" baseline="0" dirty="0" smtClean="0"/>
              <a:t> hope I’ve inspired you to think a little differently about platform applications</a:t>
            </a:r>
          </a:p>
          <a:p>
            <a:r>
              <a:rPr lang="en-GB" baseline="0" dirty="0" smtClean="0"/>
              <a:t>And some of you will be interested to try some of this at home</a:t>
            </a:r>
            <a:endParaRPr lang="en-GB" dirty="0" smtClean="0"/>
          </a:p>
          <a:p>
            <a:endParaRPr lang="en-GB" dirty="0" smtClean="0"/>
          </a:p>
          <a:p>
            <a:r>
              <a:rPr lang="en-GB" dirty="0" smtClean="0"/>
              <a:t>Thanks very much</a:t>
            </a:r>
            <a:r>
              <a:rPr lang="en-GB" baseline="0" dirty="0" smtClean="0"/>
              <a:t> for listening!</a:t>
            </a:r>
          </a:p>
          <a:p>
            <a:endParaRPr lang="en-GB" dirty="0"/>
          </a:p>
        </p:txBody>
      </p:sp>
      <p:sp>
        <p:nvSpPr>
          <p:cNvPr id="4" name="Slide Number Placeholder 3"/>
          <p:cNvSpPr>
            <a:spLocks noGrp="1"/>
          </p:cNvSpPr>
          <p:nvPr>
            <p:ph type="sldNum" sz="quarter" idx="10"/>
          </p:nvPr>
        </p:nvSpPr>
        <p:spPr/>
        <p:txBody>
          <a:bodyPr/>
          <a:lstStyle/>
          <a:p>
            <a:fld id="{EC36FEC3-79C8-4D44-BA28-2D949EA9A177}" type="slidenum">
              <a:rPr lang="en-GB" smtClean="0"/>
              <a:t>50</a:t>
            </a:fld>
            <a:endParaRPr lang="en-GB" dirty="0"/>
          </a:p>
        </p:txBody>
      </p:sp>
    </p:spTree>
    <p:extLst>
      <p:ext uri="{BB962C8B-B14F-4D97-AF65-F5344CB8AC3E}">
        <p14:creationId xmlns:p14="http://schemas.microsoft.com/office/powerpoint/2010/main" val="142327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It does</a:t>
            </a:r>
            <a:r>
              <a:rPr lang="en-GB" baseline="0" dirty="0" smtClean="0"/>
              <a:t> </a:t>
            </a:r>
            <a:r>
              <a:rPr lang="en-GB" dirty="0" smtClean="0"/>
              <a:t>seem to have</a:t>
            </a:r>
            <a:r>
              <a:rPr lang="en-GB" baseline="0" dirty="0" smtClean="0"/>
              <a:t> been a bit of a popular idea lately that the robots are coming for our jobs…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a:t>
            </a:r>
            <a:r>
              <a:rPr lang="en-GB" baseline="0" dirty="0" smtClean="0"/>
              <a:t> DevOps, </a:t>
            </a:r>
            <a:r>
              <a:rPr lang="en-GB" dirty="0" smtClean="0"/>
              <a:t>is about making IT within an organisation, and hence the business better.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90774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So why might improving throughput be so hard?	P</a:t>
            </a:r>
            <a:endParaRPr lang="en-GB" dirty="0"/>
          </a:p>
        </p:txBody>
      </p:sp>
    </p:spTree>
    <p:extLst>
      <p:ext uri="{BB962C8B-B14F-4D97-AF65-F5344CB8AC3E}">
        <p14:creationId xmlns:p14="http://schemas.microsoft.com/office/powerpoint/2010/main" val="3962071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 all know how to draw a diagram of DevOps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Draw</a:t>
            </a:r>
            <a:r>
              <a:rPr lang="en-GB" baseline="0" dirty="0" smtClean="0"/>
              <a:t> two circles and you are halfway there		P</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You’ll note I’ve drawn</a:t>
            </a:r>
            <a:r>
              <a:rPr lang="en-GB" baseline="0" dirty="0" smtClean="0"/>
              <a:t> on a few typical enterprise systems – a Portal, an ERP system, a CRM systems, standard stuff.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Both teams interact with these systems in different ways…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neither team interacts well with each other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So is this what DevOps looks like in an enterprise?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Well actually… No… Absolutely not!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I have never seen anything this simple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looks lovely</a:t>
            </a:r>
            <a:endParaRPr lang="en-GB" dirty="0" smtClean="0"/>
          </a:p>
        </p:txBody>
      </p:sp>
      <p:sp>
        <p:nvSpPr>
          <p:cNvPr id="4" name="Slide Number Placeholder 3"/>
          <p:cNvSpPr>
            <a:spLocks noGrp="1"/>
          </p:cNvSpPr>
          <p:nvPr>
            <p:ph type="sldNum" sz="quarter" idx="10"/>
          </p:nvPr>
        </p:nvSpPr>
        <p:spPr/>
        <p:txBody>
          <a:bodyPr/>
          <a:lstStyle/>
          <a:p>
            <a:fld id="{FE9BC4E5-2BC1-4F43-85DD-A1B8F74CB7EB}" type="slidenum">
              <a:rPr lang="en-US" smtClean="0"/>
              <a:pPr/>
              <a:t>8</a:t>
            </a:fld>
            <a:endParaRPr lang="en-US" dirty="0"/>
          </a:p>
        </p:txBody>
      </p:sp>
    </p:spTree>
    <p:extLst>
      <p:ext uri="{BB962C8B-B14F-4D97-AF65-F5344CB8AC3E}">
        <p14:creationId xmlns:p14="http://schemas.microsoft.com/office/powerpoint/2010/main" val="388649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is a far more typical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 nightmare of lots of teams,</a:t>
            </a:r>
            <a:r>
              <a:rPr lang="en-GB" baseline="0" dirty="0" smtClean="0"/>
              <a:t> everywhere!</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was from somewhere I worked several years back.</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 drew this</a:t>
            </a:r>
            <a:r>
              <a:rPr lang="en-GB" baseline="0" dirty="0" smtClean="0"/>
              <a:t> slide a week ago and I still keep on remembering more teams.		P</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Far</a:t>
            </a:r>
            <a:r>
              <a:rPr lang="en-GB" baseline="0" dirty="0" smtClean="0"/>
              <a:t> from a one development team, there were at least 5 teams, some working on the same code just targeting different releases	P</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far from one IT Ops team,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there was a Server team, the DBAs,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the SysAdmins (actually one team for Windows, one for Linux – don’t put those guys together…	P</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 believe</a:t>
            </a:r>
            <a:r>
              <a:rPr lang="en-GB" baseline="0" dirty="0" smtClean="0"/>
              <a:t> this is far closer to the organisation structure that most enterprises have to consider when looking at to increase throughput	P</a:t>
            </a:r>
          </a:p>
        </p:txBody>
      </p:sp>
      <p:sp>
        <p:nvSpPr>
          <p:cNvPr id="4" name="Slide Number Placeholder 3"/>
          <p:cNvSpPr>
            <a:spLocks noGrp="1"/>
          </p:cNvSpPr>
          <p:nvPr>
            <p:ph type="sldNum" sz="quarter" idx="10"/>
          </p:nvPr>
        </p:nvSpPr>
        <p:spPr/>
        <p:txBody>
          <a:bodyPr/>
          <a:lstStyle/>
          <a:p>
            <a:fld id="{FE9BC4E5-2BC1-4F43-85DD-A1B8F74CB7EB}" type="slidenum">
              <a:rPr lang="en-US" smtClean="0"/>
              <a:pPr/>
              <a:t>9</a:t>
            </a:fld>
            <a:endParaRPr lang="en-US" dirty="0"/>
          </a:p>
        </p:txBody>
      </p:sp>
    </p:spTree>
    <p:extLst>
      <p:ext uri="{BB962C8B-B14F-4D97-AF65-F5344CB8AC3E}">
        <p14:creationId xmlns:p14="http://schemas.microsoft.com/office/powerpoint/2010/main" val="85387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4.bin"/><Relationship Id="rId5" Type="http://schemas.openxmlformats.org/officeDocument/2006/relationships/image" Target="../media/image5.png"/><Relationship Id="rId1" Type="http://schemas.openxmlformats.org/officeDocument/2006/relationships/vmlDrawing" Target="../drawings/vmlDrawing4.vml"/><Relationship Id="rId2"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WMF"/><Relationship Id="rId13" Type="http://schemas.openxmlformats.org/officeDocument/2006/relationships/image" Target="../media/image12.png"/><Relationship Id="rId14" Type="http://schemas.microsoft.com/office/2007/relationships/hdphoto" Target="../media/hdphoto3.wdp"/><Relationship Id="rId15" Type="http://schemas.openxmlformats.org/officeDocument/2006/relationships/image" Target="../media/image13.png"/><Relationship Id="rId16" Type="http://schemas.microsoft.com/office/2007/relationships/hdphoto" Target="../media/hdphoto4.wdp"/><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tags" Target="../tags/tag2.xml"/><Relationship Id="rId3" Type="http://schemas.openxmlformats.org/officeDocument/2006/relationships/slideMaster" Target="../slideMasters/slideMaster2.xml"/><Relationship Id="rId4" Type="http://schemas.openxmlformats.org/officeDocument/2006/relationships/oleObject" Target="../embeddings/oleObject2.bin"/><Relationship Id="rId5" Type="http://schemas.openxmlformats.org/officeDocument/2006/relationships/image" Target="../media/image6.png"/><Relationship Id="rId6" Type="http://schemas.openxmlformats.org/officeDocument/2006/relationships/image" Target="../media/image7.WMF"/><Relationship Id="rId7" Type="http://schemas.openxmlformats.org/officeDocument/2006/relationships/image" Target="../media/image8.png"/><Relationship Id="rId8" Type="http://schemas.microsoft.com/office/2007/relationships/hdphoto" Target="../media/hdphoto1.wdp"/><Relationship Id="rId9" Type="http://schemas.openxmlformats.org/officeDocument/2006/relationships/image" Target="../media/image9.png"/><Relationship Id="rId10" Type="http://schemas.microsoft.com/office/2007/relationships/hdphoto" Target="../media/hdphoto2.wdp"/></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3.bin"/><Relationship Id="rId5" Type="http://schemas.openxmlformats.org/officeDocument/2006/relationships/image" Target="../media/image5.png"/><Relationship Id="rId1" Type="http://schemas.openxmlformats.org/officeDocument/2006/relationships/vmlDrawing" Target="../drawings/vmlDrawing3.vml"/><Relationship Id="rId2"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6"/>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70" indent="0" algn="ctr">
              <a:buNone/>
              <a:defRPr>
                <a:solidFill>
                  <a:schemeClr val="tx1">
                    <a:tint val="75000"/>
                  </a:schemeClr>
                </a:solidFill>
              </a:defRPr>
            </a:lvl2pPr>
            <a:lvl3pPr marL="914339" indent="0" algn="ctr">
              <a:buNone/>
              <a:defRPr>
                <a:solidFill>
                  <a:schemeClr val="tx1">
                    <a:tint val="75000"/>
                  </a:schemeClr>
                </a:solidFill>
              </a:defRPr>
            </a:lvl3pPr>
            <a:lvl4pPr marL="1371509" indent="0" algn="ctr">
              <a:buNone/>
              <a:defRPr>
                <a:solidFill>
                  <a:schemeClr val="tx1">
                    <a:tint val="75000"/>
                  </a:schemeClr>
                </a:solidFill>
              </a:defRPr>
            </a:lvl4pPr>
            <a:lvl5pPr marL="1828678" indent="0" algn="ctr">
              <a:buNone/>
              <a:defRPr>
                <a:solidFill>
                  <a:schemeClr val="tx1">
                    <a:tint val="75000"/>
                  </a:schemeClr>
                </a:solidFill>
              </a:defRPr>
            </a:lvl5pPr>
            <a:lvl6pPr marL="2285848" indent="0" algn="ctr">
              <a:buNone/>
              <a:defRPr>
                <a:solidFill>
                  <a:schemeClr val="tx1">
                    <a:tint val="75000"/>
                  </a:schemeClr>
                </a:solidFill>
              </a:defRPr>
            </a:lvl6pPr>
            <a:lvl7pPr marL="2743017" indent="0" algn="ctr">
              <a:buNone/>
              <a:defRPr>
                <a:solidFill>
                  <a:schemeClr val="tx1">
                    <a:tint val="75000"/>
                  </a:schemeClr>
                </a:solidFill>
              </a:defRPr>
            </a:lvl7pPr>
            <a:lvl8pPr marL="3200186" indent="0" algn="ctr">
              <a:buNone/>
              <a:defRPr>
                <a:solidFill>
                  <a:schemeClr val="tx1">
                    <a:tint val="75000"/>
                  </a:schemeClr>
                </a:solidFill>
              </a:defRPr>
            </a:lvl8pPr>
            <a:lvl9pPr marL="3657356" indent="0" algn="ctr">
              <a:buNone/>
              <a:defRPr>
                <a:solidFill>
                  <a:schemeClr val="tx1">
                    <a:tint val="75000"/>
                  </a:schemeClr>
                </a:solidFill>
              </a:defRPr>
            </a:lvl9pPr>
          </a:lstStyle>
          <a:p>
            <a:r>
              <a:rPr lang="en-US" smtClean="0"/>
              <a:t>Click to edit Master subtitle style</a:t>
            </a:r>
            <a:endParaRPr lang="en-GB"/>
          </a:p>
        </p:txBody>
      </p:sp>
      <p:sp>
        <p:nvSpPr>
          <p:cNvPr id="8"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24392738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ext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4454" name="think-cell Slide" r:id="rId4" imgW="0" imgH="0" progId="TCLayout.ActiveDocument.1">
                  <p:embed/>
                </p:oleObj>
              </mc:Choice>
              <mc:Fallback>
                <p:oleObj name="think-cell Slide" r:id="rId4"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7"/>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5" name="Rectangle 8"/>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6" name="Rectangle 9"/>
          <p:cNvSpPr>
            <a:spLocks noChangeArrowheads="1"/>
          </p:cNvSpPr>
          <p:nvPr/>
        </p:nvSpPr>
        <p:spPr bwMode="auto">
          <a:xfrm>
            <a:off x="2385652" y="1676400"/>
            <a:ext cx="9525000" cy="45593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7" name="Rectangle 44"/>
          <p:cNvSpPr>
            <a:spLocks noChangeArrowheads="1"/>
          </p:cNvSpPr>
          <p:nvPr/>
        </p:nvSpPr>
        <p:spPr bwMode="auto">
          <a:xfrm>
            <a:off x="6572739" y="1803406"/>
            <a:ext cx="5193323" cy="4429125"/>
          </a:xfrm>
          <a:prstGeom prst="rect">
            <a:avLst/>
          </a:prstGeom>
          <a:noFill/>
          <a:ln w="9525" algn="ctr">
            <a:noFill/>
            <a:prstDash val="dash"/>
            <a:miter lim="800000"/>
            <a:headEnd/>
            <a:tailEnd/>
          </a:ln>
          <a:effectLst/>
        </p:spPr>
        <p:txBody>
          <a:bodyPr wrap="none" lIns="71958" tIns="71958" rIns="71958" bIns="71958" anchor="ctr"/>
          <a:lstStyle/>
          <a:p>
            <a:pPr defTabSz="913863" eaLnBrk="0" hangingPunct="0">
              <a:spcBef>
                <a:spcPct val="50000"/>
              </a:spcBef>
              <a:defRPr/>
            </a:pPr>
            <a:endParaRPr lang="en-GB" sz="1000" dirty="0">
              <a:solidFill>
                <a:srgbClr val="000000"/>
              </a:solidFill>
              <a:latin typeface="Arial"/>
              <a:ea typeface="ＭＳ Ｐゴシック" pitchFamily="34" charset="-128"/>
              <a:cs typeface="+mn-cs"/>
              <a:sym typeface="Arial Bold Italic" pitchFamily="34" charset="0"/>
            </a:endParaRPr>
          </a:p>
        </p:txBody>
      </p:sp>
      <p:sp>
        <p:nvSpPr>
          <p:cNvPr id="8" name="Rectangle 4"/>
          <p:cNvSpPr>
            <a:spLocks noChangeArrowheads="1"/>
          </p:cNvSpPr>
          <p:nvPr/>
        </p:nvSpPr>
        <p:spPr bwMode="gray">
          <a:xfrm>
            <a:off x="11468718" y="6665938"/>
            <a:ext cx="270356" cy="123111"/>
          </a:xfrm>
          <a:prstGeom prst="rect">
            <a:avLst/>
          </a:prstGeom>
          <a:solidFill>
            <a:schemeClr val="bg1"/>
          </a:solidFill>
          <a:ln w="12700">
            <a:noFill/>
            <a:miter lim="800000"/>
            <a:headEnd/>
            <a:tailEnd/>
          </a:ln>
          <a:effectLst/>
        </p:spPr>
        <p:txBody>
          <a:bodyPr wrap="none" lIns="71958" tIns="0" rIns="71958" bIns="0">
            <a:spAutoFit/>
          </a:bodyPr>
          <a:lstStyle/>
          <a:p>
            <a:pPr algn="ctr" defTabSz="282410" eaLnBrk="0" hangingPunct="0">
              <a:defRPr/>
            </a:pPr>
            <a:fld id="{66E15FF9-A7D7-4A50-ABC7-8CA2935050AA}" type="slidenum">
              <a:rPr lang="en-GB" sz="800" b="1">
                <a:solidFill>
                  <a:srgbClr val="000000"/>
                </a:solidFill>
                <a:latin typeface="Arial"/>
                <a:ea typeface="ＭＳ Ｐゴシック" pitchFamily="34" charset="-128"/>
                <a:cs typeface="+mn-cs"/>
                <a:sym typeface="Arial Bold Italic" pitchFamily="34" charset="0"/>
              </a:rPr>
              <a:pPr algn="ctr" defTabSz="282410" eaLnBrk="0" hangingPunct="0">
                <a:defRPr/>
              </a:pPr>
              <a:t>‹#›</a:t>
            </a:fld>
            <a:endParaRPr lang="en-GB" sz="800" b="1" dirty="0">
              <a:solidFill>
                <a:srgbClr val="000000"/>
              </a:solidFill>
              <a:latin typeface="Arial"/>
              <a:ea typeface="ＭＳ Ｐゴシック" pitchFamily="34" charset="-128"/>
              <a:cs typeface="+mn-cs"/>
              <a:sym typeface="Arial Bold Italic" pitchFamily="34" charset="0"/>
            </a:endParaRPr>
          </a:p>
        </p:txBody>
      </p:sp>
      <p:sp>
        <p:nvSpPr>
          <p:cNvPr id="9" name="Rectangle 4"/>
          <p:cNvSpPr txBox="1">
            <a:spLocks noChangeArrowheads="1"/>
          </p:cNvSpPr>
          <p:nvPr/>
        </p:nvSpPr>
        <p:spPr bwMode="auto">
          <a:xfrm>
            <a:off x="246184" y="6480175"/>
            <a:ext cx="3563816" cy="287338"/>
          </a:xfrm>
          <a:prstGeom prst="rect">
            <a:avLst/>
          </a:prstGeom>
          <a:noFill/>
          <a:ln w="9525">
            <a:noFill/>
            <a:miter lim="800000"/>
            <a:headEnd/>
            <a:tailEnd/>
          </a:ln>
          <a:effectLst/>
        </p:spPr>
        <p:txBody>
          <a:bodyPr lIns="0" tIns="0" rIns="0" bIns="0"/>
          <a:lstStyle>
            <a:lvl1pPr algn="l" eaLnBrk="0" hangingPunct="0">
              <a:defRPr sz="800" b="0">
                <a:solidFill>
                  <a:schemeClr val="bg2"/>
                </a:solidFill>
                <a:latin typeface="+mn-lt"/>
                <a:ea typeface="+mn-ea"/>
              </a:defRPr>
            </a:lvl1pPr>
          </a:lstStyle>
          <a:p>
            <a:pPr defTabSz="913863">
              <a:spcBef>
                <a:spcPct val="50000"/>
              </a:spcBef>
              <a:defRPr/>
            </a:pPr>
            <a:r>
              <a:rPr lang="en-GB" sz="800" dirty="0" smtClean="0">
                <a:solidFill>
                  <a:srgbClr val="000000"/>
                </a:solidFill>
                <a:ea typeface="ＭＳ Ｐゴシック"/>
                <a:cs typeface="+mn-cs"/>
                <a:sym typeface="Arial Bold Italic" pitchFamily="34" charset="0"/>
              </a:rPr>
              <a:t>PRIVATE &amp; CONFIDENTIAL</a:t>
            </a:r>
            <a:endParaRPr lang="en-GB" sz="800" dirty="0">
              <a:solidFill>
                <a:srgbClr val="000000"/>
              </a:solidFill>
              <a:ea typeface="ＭＳ Ｐゴシック"/>
              <a:cs typeface="+mn-cs"/>
              <a:sym typeface="Arial Bold Italic" pitchFamily="34" charset="0"/>
            </a:endParaRPr>
          </a:p>
        </p:txBody>
      </p:sp>
      <p:sp>
        <p:nvSpPr>
          <p:cNvPr id="15" name="AMC_Footer"/>
          <p:cNvSpPr txBox="1">
            <a:spLocks/>
          </p:cNvSpPr>
          <p:nvPr userDrawn="1"/>
        </p:nvSpPr>
        <p:spPr>
          <a:xfrm>
            <a:off x="246184" y="6569079"/>
            <a:ext cx="8943883" cy="227013"/>
          </a:xfrm>
          <a:prstGeom prst="rect">
            <a:avLst/>
          </a:prstGeom>
        </p:spPr>
        <p:txBody>
          <a:bodyPr lIns="0" tIns="3600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r>
              <a:rPr lang="en-US" sz="800" dirty="0" smtClean="0">
                <a:solidFill>
                  <a:prstClr val="black"/>
                </a:solidFill>
                <a:latin typeface="Arial"/>
                <a:cs typeface="Arial" pitchFamily="34" charset="0"/>
              </a:rPr>
              <a:t>Copyright © </a:t>
            </a:r>
            <a:r>
              <a:rPr lang="en-US" sz="800" dirty="0" smtClean="0">
                <a:solidFill>
                  <a:srgbClr val="000000"/>
                </a:solidFill>
                <a:latin typeface="Arial"/>
                <a:cs typeface="Arial" pitchFamily="34" charset="0"/>
              </a:rPr>
              <a:t>2014</a:t>
            </a:r>
            <a:r>
              <a:rPr lang="en-US" sz="800" dirty="0" smtClean="0">
                <a:solidFill>
                  <a:prstClr val="black"/>
                </a:solidFill>
                <a:latin typeface="Arial"/>
                <a:cs typeface="Arial" pitchFamily="34" charset="0"/>
              </a:rPr>
              <a:t> Accenture. All rights reserved.</a:t>
            </a:r>
            <a:endParaRPr lang="en-US" sz="800" dirty="0">
              <a:solidFill>
                <a:prstClr val="black"/>
              </a:solidFill>
              <a:latin typeface="Arial"/>
              <a:cs typeface="Arial" pitchFamily="34" charset="0"/>
            </a:endParaRPr>
          </a:p>
        </p:txBody>
      </p:sp>
      <p:sp>
        <p:nvSpPr>
          <p:cNvPr id="21" name="Title Placeholder 3"/>
          <p:cNvSpPr>
            <a:spLocks noGrp="1"/>
          </p:cNvSpPr>
          <p:nvPr>
            <p:ph type="title" hasCustomPrompt="1"/>
          </p:nvPr>
        </p:nvSpPr>
        <p:spPr>
          <a:xfrm>
            <a:off x="259863" y="274638"/>
            <a:ext cx="10579551" cy="513482"/>
          </a:xfrm>
          <a:prstGeom prst="rect">
            <a:avLst/>
          </a:prstGeom>
        </p:spPr>
        <p:txBody>
          <a:bodyPr vert="horz" lIns="91440" tIns="45720" rIns="91440" bIns="45720" rtlCol="0" anchor="b">
            <a:normAutofit/>
          </a:bodyPr>
          <a:lstStyle>
            <a:lvl1pPr>
              <a:defRPr lang="en-GB"/>
            </a:lvl1pPr>
          </a:lstStyle>
          <a:p>
            <a:pPr lvl="0"/>
            <a:r>
              <a:rPr lang="en-US" dirty="0" smtClean="0"/>
              <a:t>Title</a:t>
            </a:r>
            <a:endParaRPr lang="en-GB" dirty="0"/>
          </a:p>
        </p:txBody>
      </p:sp>
      <p:sp>
        <p:nvSpPr>
          <p:cNvPr id="13" name="Text Placeholder 9"/>
          <p:cNvSpPr>
            <a:spLocks noGrp="1"/>
          </p:cNvSpPr>
          <p:nvPr>
            <p:ph type="body" sz="quarter" idx="11"/>
          </p:nvPr>
        </p:nvSpPr>
        <p:spPr>
          <a:xfrm>
            <a:off x="283310" y="1670550"/>
            <a:ext cx="11629292" cy="4140983"/>
          </a:xfrm>
          <a:prstGeom prst="rect">
            <a:avLst/>
          </a:prstGeom>
        </p:spPr>
        <p:txBody>
          <a:bodyPr lIns="72000"/>
          <a:lstStyle>
            <a:lvl1pPr>
              <a:buFont typeface="Arial" pitchFamily="34" charset="0"/>
              <a:buChar char="•"/>
              <a:defRPr sz="1800"/>
            </a:lvl1pPr>
            <a:lvl2pPr>
              <a:defRPr sz="1800"/>
            </a:lvl2pPr>
            <a:lvl3pPr>
              <a:buSzPct val="100000"/>
              <a:buFont typeface="Arial" pitchFamily="34" charset="0"/>
              <a:buChar char="•"/>
              <a:defRPr sz="1800"/>
            </a:lvl3pPr>
            <a:lvl4pPr>
              <a:defRPr sz="1800"/>
            </a:lvl4pPr>
            <a:lvl5pPr>
              <a:defRPr sz="18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pic>
        <p:nvPicPr>
          <p:cNvPr id="28" name="Picture 712" descr="http://www.thedrum.com/uploads/drum_basic_article/100785/main_images/argo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39414" y="129665"/>
            <a:ext cx="1071239" cy="803429"/>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9"/>
          <p:cNvSpPr>
            <a:spLocks noGrp="1"/>
          </p:cNvSpPr>
          <p:nvPr>
            <p:ph type="body" sz="quarter" idx="12" hasCustomPrompt="1"/>
          </p:nvPr>
        </p:nvSpPr>
        <p:spPr>
          <a:xfrm>
            <a:off x="283310" y="947105"/>
            <a:ext cx="11629292" cy="509298"/>
          </a:xfrm>
          <a:prstGeom prst="rect">
            <a:avLst/>
          </a:prstGeom>
        </p:spPr>
        <p:txBody>
          <a:bodyPr lIns="72000"/>
          <a:lstStyle>
            <a:lvl1pPr marL="0" indent="0">
              <a:buFont typeface="Arial" pitchFamily="34" charset="0"/>
              <a:buNone/>
              <a:defRPr sz="1400" b="1">
                <a:solidFill>
                  <a:schemeClr val="tx1">
                    <a:lumMod val="50000"/>
                    <a:lumOff val="50000"/>
                  </a:schemeClr>
                </a:solidFill>
              </a:defRPr>
            </a:lvl1pPr>
            <a:lvl2pPr>
              <a:defRPr sz="1800"/>
            </a:lvl2pPr>
            <a:lvl3pPr>
              <a:buSzPct val="100000"/>
              <a:buFont typeface="Arial" pitchFamily="34" charset="0"/>
              <a:buChar char="•"/>
              <a:defRPr sz="1800"/>
            </a:lvl3pPr>
            <a:lvl4pPr>
              <a:defRPr sz="1800"/>
            </a:lvl4pPr>
            <a:lvl5pPr>
              <a:defRPr sz="1800"/>
            </a:lvl5pPr>
          </a:lstStyle>
          <a:p>
            <a:pPr lvl="0"/>
            <a:r>
              <a:rPr lang="en-GB" noProof="0" dirty="0" smtClean="0"/>
              <a:t>Tagline</a:t>
            </a:r>
            <a:endParaRPr lang="en-GB" noProof="0" dirty="0"/>
          </a:p>
        </p:txBody>
      </p:sp>
      <p:grpSp>
        <p:nvGrpSpPr>
          <p:cNvPr id="27" name="Group 26"/>
          <p:cNvGrpSpPr/>
          <p:nvPr userDrawn="1"/>
        </p:nvGrpSpPr>
        <p:grpSpPr>
          <a:xfrm>
            <a:off x="8103220" y="5921952"/>
            <a:ext cx="4088781" cy="750253"/>
            <a:chOff x="5515636" y="5791119"/>
            <a:chExt cx="3628366" cy="881086"/>
          </a:xfrm>
        </p:grpSpPr>
        <p:sp>
          <p:nvSpPr>
            <p:cNvPr id="30" name="Oval 29"/>
            <p:cNvSpPr/>
            <p:nvPr userDrawn="1"/>
          </p:nvSpPr>
          <p:spPr bwMode="auto">
            <a:xfrm rot="5400000" flipV="1">
              <a:off x="5516252" y="5790503"/>
              <a:ext cx="499409" cy="500642"/>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1" name="Oval 30"/>
            <p:cNvSpPr/>
            <p:nvPr userDrawn="1"/>
          </p:nvSpPr>
          <p:spPr bwMode="auto">
            <a:xfrm rot="5400000" flipV="1">
              <a:off x="5903133" y="6172179"/>
              <a:ext cx="499409" cy="500643"/>
            </a:xfrm>
            <a:prstGeom prst="ellipse">
              <a:avLst/>
            </a:prstGeom>
            <a:solidFill>
              <a:schemeClr val="accent5"/>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cxnSp>
          <p:nvCxnSpPr>
            <p:cNvPr id="32" name="Straight Connector 31"/>
            <p:cNvCxnSpPr/>
            <p:nvPr userDrawn="1"/>
          </p:nvCxnSpPr>
          <p:spPr bwMode="auto">
            <a:xfrm rot="5400000" flipV="1">
              <a:off x="7811377" y="5273546"/>
              <a:ext cx="0" cy="2663720"/>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33" name="Straight Connector 32"/>
            <p:cNvCxnSpPr/>
            <p:nvPr userDrawn="1"/>
          </p:nvCxnSpPr>
          <p:spPr bwMode="auto">
            <a:xfrm>
              <a:off x="6511601" y="6011034"/>
              <a:ext cx="0" cy="628342"/>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34" name="Straight Connector 33"/>
            <p:cNvCxnSpPr/>
            <p:nvPr userDrawn="1"/>
          </p:nvCxnSpPr>
          <p:spPr bwMode="auto">
            <a:xfrm rot="5400000" flipV="1">
              <a:off x="6275145" y="5763750"/>
              <a:ext cx="0" cy="545105"/>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sp>
          <p:nvSpPr>
            <p:cNvPr id="35" name="Up Arrow 34"/>
            <p:cNvSpPr/>
            <p:nvPr userDrawn="1"/>
          </p:nvSpPr>
          <p:spPr bwMode="auto">
            <a:xfrm rot="5400000" flipV="1">
              <a:off x="5601725" y="5869853"/>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6" name="Up Arrow 35"/>
            <p:cNvSpPr/>
            <p:nvPr userDrawn="1"/>
          </p:nvSpPr>
          <p:spPr bwMode="auto">
            <a:xfrm rot="5400000" flipV="1">
              <a:off x="5988260" y="6238436"/>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7" name="Up Arrow 36"/>
            <p:cNvSpPr/>
            <p:nvPr userDrawn="1"/>
          </p:nvSpPr>
          <p:spPr bwMode="auto">
            <a:xfrm rot="5400000" flipV="1">
              <a:off x="7978483" y="5388902"/>
              <a:ext cx="365125" cy="1965913"/>
            </a:xfrm>
            <a:prstGeom prst="upArrow">
              <a:avLst/>
            </a:prstGeom>
            <a:solidFill>
              <a:schemeClr val="accent4">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Tree>
    <p:extLst>
      <p:ext uri="{BB962C8B-B14F-4D97-AF65-F5344CB8AC3E}">
        <p14:creationId xmlns:p14="http://schemas.microsoft.com/office/powerpoint/2010/main" val="17915436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7"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50157935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96906708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662400" y="1166781"/>
            <a:ext cx="10869200" cy="396548"/>
          </a:xfrm>
          <a:prstGeom prst="rect">
            <a:avLst/>
          </a:prstGeom>
        </p:spPr>
        <p:txBody>
          <a:bodyPr lIns="0"/>
          <a:lstStyle>
            <a:lvl1pPr marL="0" indent="0">
              <a:buNone/>
              <a:defRPr sz="2000">
                <a:solidFill>
                  <a:schemeClr val="accent2"/>
                </a:solidFill>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8" name="Content Placeholder 7"/>
          <p:cNvSpPr>
            <a:spLocks noGrp="1"/>
          </p:cNvSpPr>
          <p:nvPr>
            <p:ph sz="quarter" idx="11"/>
          </p:nvPr>
        </p:nvSpPr>
        <p:spPr>
          <a:xfrm>
            <a:off x="662400" y="1563329"/>
            <a:ext cx="10869200" cy="4826359"/>
          </a:xfrm>
        </p:spPr>
        <p:txBody>
          <a:bodyPr/>
          <a:lstStyle>
            <a:lvl2pPr>
              <a:defRPr sz="1400"/>
            </a:lvl2pPr>
            <a:lvl3pPr>
              <a:defRPr sz="1200"/>
            </a:lvl3pPr>
            <a:lvl4pPr>
              <a:defRPr sz="110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2" name="Title 1"/>
          <p:cNvSpPr>
            <a:spLocks noGrp="1"/>
          </p:cNvSpPr>
          <p:nvPr>
            <p:ph type="title"/>
          </p:nvPr>
        </p:nvSpPr>
        <p:spPr/>
        <p:txBody>
          <a:bodyPr/>
          <a:lstStyle/>
          <a:p>
            <a:r>
              <a:rPr lang="en-US" dirty="0" smtClean="0"/>
              <a:t>Click to edit Master title style</a:t>
            </a:r>
            <a:endParaRPr lang="en-AU" dirty="0"/>
          </a:p>
        </p:txBody>
      </p:sp>
      <p:sp>
        <p:nvSpPr>
          <p:cNvPr id="9"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41022316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AU"/>
          </a:p>
        </p:txBody>
      </p:sp>
      <p:sp>
        <p:nvSpPr>
          <p:cNvPr id="6" name="Text Placeholder 16"/>
          <p:cNvSpPr>
            <a:spLocks noGrp="1"/>
          </p:cNvSpPr>
          <p:nvPr>
            <p:ph type="body" sz="quarter" idx="10"/>
          </p:nvPr>
        </p:nvSpPr>
        <p:spPr>
          <a:xfrm>
            <a:off x="662400" y="1166781"/>
            <a:ext cx="10869200" cy="396000"/>
          </a:xfrm>
          <a:prstGeom prst="rect">
            <a:avLst/>
          </a:prstGeom>
        </p:spPr>
        <p:txBody>
          <a:bodyPr lIns="0"/>
          <a:lstStyle>
            <a:lvl1pPr marL="0" indent="0">
              <a:buNone/>
              <a:defRPr sz="2000">
                <a:solidFill>
                  <a:schemeClr val="accent2"/>
                </a:solidFill>
              </a:defRPr>
            </a:lvl1pPr>
            <a:lvl2pPr>
              <a:defRPr sz="2600"/>
            </a:lvl2pPr>
            <a:lvl3pPr>
              <a:defRPr sz="2400"/>
            </a:lvl3pPr>
            <a:lvl4pPr>
              <a:defRPr sz="2200"/>
            </a:lvl4pPr>
            <a:lvl5pPr>
              <a:defRPr sz="2000"/>
            </a:lvl5pPr>
          </a:lstStyle>
          <a:p>
            <a:pPr lvl="0"/>
            <a:r>
              <a:rPr lang="en-US" dirty="0" smtClean="0"/>
              <a:t>Click to edit Master text styles</a:t>
            </a:r>
          </a:p>
        </p:txBody>
      </p:sp>
      <p:sp>
        <p:nvSpPr>
          <p:cNvPr id="7"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26397653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with White Signature">
    <p:spTree>
      <p:nvGrpSpPr>
        <p:cNvPr id="1" name=""/>
        <p:cNvGrpSpPr/>
        <p:nvPr/>
      </p:nvGrpSpPr>
      <p:grpSpPr>
        <a:xfrm>
          <a:off x="0" y="0"/>
          <a:ext cx="0" cy="0"/>
          <a:chOff x="0" y="0"/>
          <a:chExt cx="0" cy="0"/>
        </a:xfrm>
      </p:grpSpPr>
      <p:pic>
        <p:nvPicPr>
          <p:cNvPr id="25" name="Picture 24" descr="IceBreaker_Hi_crop.jpg"/>
          <p:cNvPicPr>
            <a:picLocks noChangeAspect="1"/>
          </p:cNvPicPr>
          <p:nvPr userDrawn="1"/>
        </p:nvPicPr>
        <p:blipFill>
          <a:blip r:embed="rId2" cstate="print"/>
          <a:stretch>
            <a:fillRect/>
          </a:stretch>
        </p:blipFill>
        <p:spPr>
          <a:xfrm>
            <a:off x="0" y="0"/>
            <a:ext cx="12192000" cy="6858000"/>
          </a:xfrm>
          <a:prstGeom prst="rect">
            <a:avLst/>
          </a:prstGeom>
        </p:spPr>
      </p:pic>
      <p:cxnSp>
        <p:nvCxnSpPr>
          <p:cNvPr id="32" name="Straight Connector 31"/>
          <p:cNvCxnSpPr/>
          <p:nvPr userDrawn="1"/>
        </p:nvCxnSpPr>
        <p:spPr>
          <a:xfrm>
            <a:off x="609600" y="6570921"/>
            <a:ext cx="11582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itle 1"/>
          <p:cNvSpPr>
            <a:spLocks noGrp="1"/>
          </p:cNvSpPr>
          <p:nvPr>
            <p:ph type="ctrTitle" hasCustomPrompt="1"/>
          </p:nvPr>
        </p:nvSpPr>
        <p:spPr>
          <a:xfrm>
            <a:off x="323706" y="3425879"/>
            <a:ext cx="5346699" cy="99695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dirty="0" smtClean="0"/>
              <a:t>Click to edit Master title style </a:t>
            </a:r>
            <a:endParaRPr lang="en-GB" dirty="0"/>
          </a:p>
        </p:txBody>
      </p:sp>
      <p:sp>
        <p:nvSpPr>
          <p:cNvPr id="34" name="Text Placeholder 32"/>
          <p:cNvSpPr>
            <a:spLocks noGrp="1"/>
          </p:cNvSpPr>
          <p:nvPr>
            <p:ph type="body" sz="quarter" idx="10"/>
          </p:nvPr>
        </p:nvSpPr>
        <p:spPr>
          <a:xfrm>
            <a:off x="607485" y="4496605"/>
            <a:ext cx="5346699" cy="467562"/>
          </a:xfrm>
        </p:spPr>
        <p:txBody>
          <a:bodyPr/>
          <a:lstStyle>
            <a:lvl1pPr marL="0" indent="0" algn="l" rtl="0" eaLnBrk="1" fontAlgn="base" hangingPunct="1">
              <a:lnSpc>
                <a:spcPct val="100000"/>
              </a:lnSpc>
              <a:spcBef>
                <a:spcPct val="0"/>
              </a:spcBef>
              <a:spcAft>
                <a:spcPct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smtClean="0"/>
              <a:t>Click to edit Master text styles</a:t>
            </a:r>
          </a:p>
        </p:txBody>
      </p:sp>
      <p:grpSp>
        <p:nvGrpSpPr>
          <p:cNvPr id="22" name="Group 21"/>
          <p:cNvGrpSpPr/>
          <p:nvPr userDrawn="1"/>
        </p:nvGrpSpPr>
        <p:grpSpPr>
          <a:xfrm>
            <a:off x="8962096" y="1650585"/>
            <a:ext cx="3074395" cy="2060440"/>
            <a:chOff x="5701703" y="682760"/>
            <a:chExt cx="3074395" cy="2060440"/>
          </a:xfrm>
        </p:grpSpPr>
        <p:sp>
          <p:nvSpPr>
            <p:cNvPr id="23" name="Freeform 22"/>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2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26" name="Group 25"/>
          <p:cNvGrpSpPr/>
          <p:nvPr userDrawn="1"/>
        </p:nvGrpSpPr>
        <p:grpSpPr>
          <a:xfrm>
            <a:off x="454244" y="5825408"/>
            <a:ext cx="2183719" cy="635721"/>
            <a:chOff x="448031" y="5788818"/>
            <a:chExt cx="2183719" cy="63572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28" name="Freeform 2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2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2266"/>
                </a:solidFill>
              </a:endParaRPr>
            </a:p>
          </p:txBody>
        </p:sp>
      </p:grpSp>
      <p:pic>
        <p:nvPicPr>
          <p:cNvPr id="29" name="Picture 28" descr="Acc_StratLine_Wht_RGB.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76609" y="6271472"/>
            <a:ext cx="3735387" cy="223899"/>
          </a:xfrm>
          <a:prstGeom prst="rect">
            <a:avLst/>
          </a:prstGeom>
        </p:spPr>
      </p:pic>
    </p:spTree>
    <p:extLst>
      <p:ext uri="{BB962C8B-B14F-4D97-AF65-F5344CB8AC3E}">
        <p14:creationId xmlns:p14="http://schemas.microsoft.com/office/powerpoint/2010/main" val="139514768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Blank">
    <p:bg>
      <p:bgPr>
        <a:solidFill>
          <a:schemeClr val="tx1"/>
        </a:solidFill>
        <a:effectLst/>
      </p:bgPr>
    </p:bg>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533437039"/>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7" name="Rectangle 2" hidden="1"/>
          <p:cNvGraphicFramePr>
            <a:graphicFrameLocks/>
          </p:cNvGraphicFramePr>
          <p:nvPr userDrawn="1">
            <p:custDataLst>
              <p:tags r:id="rId2"/>
            </p:custDataLst>
            <p:ext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2406" name="think-cell Slide" r:id="rId4" imgW="0" imgH="0" progId="TCLayout.ActiveDocument.1">
                  <p:embed/>
                </p:oleObj>
              </mc:Choice>
              <mc:Fallback>
                <p:oleObj name="think-cell Slide" r:id="rId4"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2" name="Rectangle 491"/>
          <p:cNvSpPr/>
          <p:nvPr userDrawn="1"/>
        </p:nvSpPr>
        <p:spPr bwMode="auto">
          <a:xfrm>
            <a:off x="0" y="0"/>
            <a:ext cx="12208043" cy="6881066"/>
          </a:xfrm>
          <a:prstGeom prst="rect">
            <a:avLst/>
          </a:prstGeom>
          <a:gradFill flip="none" rotWithShape="1">
            <a:gsLst>
              <a:gs pos="0">
                <a:schemeClr val="tx1">
                  <a:tint val="66000"/>
                  <a:satMod val="160000"/>
                </a:schemeClr>
              </a:gs>
              <a:gs pos="50000">
                <a:schemeClr val="tx1">
                  <a:tint val="44500"/>
                  <a:satMod val="160000"/>
                </a:schemeClr>
              </a:gs>
              <a:gs pos="100000">
                <a:schemeClr val="bg1">
                  <a:lumMod val="95000"/>
                </a:schemeClr>
              </a:gs>
            </a:gsLst>
            <a:lin ang="10800000" scaled="1"/>
            <a:tileRect/>
          </a:gra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pic>
        <p:nvPicPr>
          <p:cNvPr id="493" name="Picture 4" descr="http://4.bp.blogspot.com/-JxNEWjIdee0/TqPza90Ju4I/AAAAAAAAec0/57V00RwW4Uk/s1600/Accenture_Logo4.png"/>
          <p:cNvPicPr>
            <a:picLocks noChangeAspect="1" noChangeArrowheads="1"/>
          </p:cNvPicPr>
          <p:nvPr userDrawn="1"/>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4002" y="6059421"/>
            <a:ext cx="3112291" cy="821645"/>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493"/>
          <p:cNvPicPr>
            <a:picLocks noChangeAspect="1"/>
          </p:cNvPicPr>
          <p:nvPr userDrawn="1"/>
        </p:nvPicPr>
        <p:blipFill rotWithShape="1">
          <a:blip r:embed="rId6" cstate="print">
            <a:extLst>
              <a:ext uri="{28A0092B-C50C-407E-A947-70E740481C1C}">
                <a14:useLocalDpi xmlns:a14="http://schemas.microsoft.com/office/drawing/2010/main" val="0"/>
              </a:ext>
            </a:extLst>
          </a:blip>
          <a:srcRect l="10348" t="8923" r="13652" b="8261"/>
          <a:stretch/>
        </p:blipFill>
        <p:spPr>
          <a:xfrm rot="17606161">
            <a:off x="10741663" y="3882395"/>
            <a:ext cx="437504" cy="634063"/>
          </a:xfrm>
          <a:prstGeom prst="rect">
            <a:avLst/>
          </a:prstGeom>
        </p:spPr>
      </p:pic>
      <p:grpSp>
        <p:nvGrpSpPr>
          <p:cNvPr id="495" name="Group 494"/>
          <p:cNvGrpSpPr/>
          <p:nvPr userDrawn="1"/>
        </p:nvGrpSpPr>
        <p:grpSpPr>
          <a:xfrm>
            <a:off x="4041867" y="2201581"/>
            <a:ext cx="3941135" cy="2917849"/>
            <a:chOff x="3320715" y="2126556"/>
            <a:chExt cx="2955851" cy="2917849"/>
          </a:xfrm>
        </p:grpSpPr>
        <p:grpSp>
          <p:nvGrpSpPr>
            <p:cNvPr id="496" name="Group 495"/>
            <p:cNvGrpSpPr/>
            <p:nvPr/>
          </p:nvGrpSpPr>
          <p:grpSpPr>
            <a:xfrm>
              <a:off x="3320715" y="2126556"/>
              <a:ext cx="2955851" cy="2917849"/>
              <a:chOff x="3320715" y="2126556"/>
              <a:chExt cx="2955851" cy="2917849"/>
            </a:xfrm>
          </p:grpSpPr>
          <p:grpSp>
            <p:nvGrpSpPr>
              <p:cNvPr id="498" name="Group 497"/>
              <p:cNvGrpSpPr/>
              <p:nvPr/>
            </p:nvGrpSpPr>
            <p:grpSpPr>
              <a:xfrm rot="20303418">
                <a:off x="3354566" y="2147217"/>
                <a:ext cx="2922000" cy="2897188"/>
                <a:chOff x="2844800" y="1828800"/>
                <a:chExt cx="2235200" cy="2235200"/>
              </a:xfrm>
              <a:solidFill>
                <a:srgbClr val="7030A0"/>
              </a:solidFill>
            </p:grpSpPr>
            <p:sp>
              <p:nvSpPr>
                <p:cNvPr id="503" name="Shape 502"/>
                <p:cNvSpPr/>
                <p:nvPr/>
              </p:nvSpPr>
              <p:spPr>
                <a:xfrm>
                  <a:off x="2844800" y="1828800"/>
                  <a:ext cx="2235200" cy="2235200"/>
                </a:xfrm>
                <a:prstGeom prst="gear9">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4"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grpSp>
            <p:nvGrpSpPr>
              <p:cNvPr id="499" name="Group 498"/>
              <p:cNvGrpSpPr/>
              <p:nvPr/>
            </p:nvGrpSpPr>
            <p:grpSpPr>
              <a:xfrm>
                <a:off x="3320715" y="2126556"/>
                <a:ext cx="2922000" cy="2897188"/>
                <a:chOff x="2844800" y="1828800"/>
                <a:chExt cx="2235200" cy="2235200"/>
              </a:xfrm>
              <a:solidFill>
                <a:srgbClr val="7030A0"/>
              </a:solidFill>
            </p:grpSpPr>
            <p:sp>
              <p:nvSpPr>
                <p:cNvPr id="501" name="Shape 500"/>
                <p:cNvSpPr/>
                <p:nvPr/>
              </p:nvSpPr>
              <p:spPr>
                <a:xfrm>
                  <a:off x="2844800" y="1828800"/>
                  <a:ext cx="2235200" cy="2235200"/>
                </a:xfrm>
                <a:prstGeom prst="gear9">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2"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00" name="Oval 499"/>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pic>
          <p:nvPicPr>
            <p:cNvPr id="497" name="Picture 6" descr="subconscious thought process vector"/>
            <p:cNvPicPr>
              <a:picLocks noChangeAspect="1" noChangeArrowheads="1"/>
            </p:cNvPicPr>
            <p:nvPr/>
          </p:nvPicPr>
          <p:blipFill rotWithShape="1">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ackgroundRemoval t="7668" b="97284" l="32109" r="97764"/>
                      </a14:imgEffect>
                    </a14:imgLayer>
                  </a14:imgProps>
                </a:ext>
                <a:ext uri="{28A0092B-C50C-407E-A947-70E740481C1C}">
                  <a14:useLocalDpi xmlns:a14="http://schemas.microsoft.com/office/drawing/2010/main" val="0"/>
                </a:ext>
              </a:extLst>
            </a:blip>
            <a:srcRect l="33176" t="7414" r="2756" b="1411"/>
            <a:stretch/>
          </p:blipFill>
          <p:spPr bwMode="auto">
            <a:xfrm>
              <a:off x="4193380" y="2744240"/>
              <a:ext cx="1244373" cy="177084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05" name="Group 504"/>
          <p:cNvGrpSpPr/>
          <p:nvPr userDrawn="1"/>
        </p:nvGrpSpPr>
        <p:grpSpPr>
          <a:xfrm>
            <a:off x="2269666" y="1208430"/>
            <a:ext cx="941333" cy="705215"/>
            <a:chOff x="3320715" y="2126556"/>
            <a:chExt cx="2955851" cy="2917849"/>
          </a:xfrm>
        </p:grpSpPr>
        <p:grpSp>
          <p:nvGrpSpPr>
            <p:cNvPr id="506" name="Group 505"/>
            <p:cNvGrpSpPr/>
            <p:nvPr/>
          </p:nvGrpSpPr>
          <p:grpSpPr>
            <a:xfrm rot="20303418">
              <a:off x="3354566" y="2147217"/>
              <a:ext cx="2922000" cy="2897188"/>
              <a:chOff x="2844800" y="1828800"/>
              <a:chExt cx="2235200" cy="2235200"/>
            </a:xfrm>
            <a:solidFill>
              <a:srgbClr val="7030A0"/>
            </a:solidFill>
          </p:grpSpPr>
          <p:sp>
            <p:nvSpPr>
              <p:cNvPr id="509" name="Shape 508"/>
              <p:cNvSpPr/>
              <p:nvPr/>
            </p:nvSpPr>
            <p:spPr>
              <a:xfrm>
                <a:off x="2844800" y="1828800"/>
                <a:ext cx="2235200" cy="2235200"/>
              </a:xfrm>
              <a:prstGeom prst="gear9">
                <a:avLst/>
              </a:prstGeom>
              <a:solidFill>
                <a:srgbClr val="CFAFE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0"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07" name="Shape 506"/>
            <p:cNvSpPr/>
            <p:nvPr/>
          </p:nvSpPr>
          <p:spPr>
            <a:xfrm>
              <a:off x="3320715" y="2126556"/>
              <a:ext cx="2921999" cy="2897188"/>
            </a:xfrm>
            <a:prstGeom prst="gear9">
              <a:avLst/>
            </a:prstGeom>
            <a:solidFill>
              <a:srgbClr val="CFAFE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8" name="Oval 507"/>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
        <p:nvSpPr>
          <p:cNvPr id="511" name="Oval 510"/>
          <p:cNvSpPr/>
          <p:nvPr userDrawn="1"/>
        </p:nvSpPr>
        <p:spPr bwMode="auto">
          <a:xfrm>
            <a:off x="6223604" y="1583584"/>
            <a:ext cx="818933" cy="617997"/>
          </a:xfrm>
          <a:prstGeom prst="ellipse">
            <a:avLst/>
          </a:prstGeom>
          <a:solidFill>
            <a:srgbClr val="9148C8"/>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2" name="Oval 511"/>
          <p:cNvSpPr/>
          <p:nvPr userDrawn="1"/>
        </p:nvSpPr>
        <p:spPr bwMode="auto">
          <a:xfrm>
            <a:off x="9358819" y="2789336"/>
            <a:ext cx="665879" cy="500643"/>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3" name="Oval 512"/>
          <p:cNvSpPr/>
          <p:nvPr userDrawn="1"/>
        </p:nvSpPr>
        <p:spPr bwMode="auto">
          <a:xfrm>
            <a:off x="7765097" y="4249208"/>
            <a:ext cx="665879" cy="500643"/>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4" name="Oval 513"/>
          <p:cNvSpPr/>
          <p:nvPr userDrawn="1"/>
        </p:nvSpPr>
        <p:spPr bwMode="auto">
          <a:xfrm>
            <a:off x="587354" y="2569634"/>
            <a:ext cx="665879" cy="500643"/>
          </a:xfrm>
          <a:prstGeom prst="ellipse">
            <a:avLst/>
          </a:prstGeom>
          <a:solidFill>
            <a:srgbClr val="92D05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5" name="Oval 514"/>
          <p:cNvSpPr/>
          <p:nvPr userDrawn="1"/>
        </p:nvSpPr>
        <p:spPr bwMode="auto">
          <a:xfrm>
            <a:off x="6912761" y="55363"/>
            <a:ext cx="818933" cy="617997"/>
          </a:xfrm>
          <a:prstGeom prst="ellipse">
            <a:avLst/>
          </a:prstGeom>
          <a:solidFill>
            <a:srgbClr val="9148C8"/>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6" name="Oval 515"/>
          <p:cNvSpPr/>
          <p:nvPr userDrawn="1"/>
        </p:nvSpPr>
        <p:spPr bwMode="auto">
          <a:xfrm>
            <a:off x="9664103" y="815320"/>
            <a:ext cx="818933" cy="617997"/>
          </a:xfrm>
          <a:prstGeom prst="ellipse">
            <a:avLst/>
          </a:prstGeom>
          <a:solidFill>
            <a:srgbClr val="92D05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7" name="Oval 516"/>
          <p:cNvSpPr/>
          <p:nvPr userDrawn="1"/>
        </p:nvSpPr>
        <p:spPr bwMode="auto">
          <a:xfrm>
            <a:off x="4652454" y="1199819"/>
            <a:ext cx="665879" cy="500643"/>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18" name="Oval 517"/>
          <p:cNvSpPr/>
          <p:nvPr userDrawn="1"/>
        </p:nvSpPr>
        <p:spPr bwMode="auto">
          <a:xfrm>
            <a:off x="9208101" y="4298637"/>
            <a:ext cx="665879" cy="500643"/>
          </a:xfrm>
          <a:prstGeom prst="ellipse">
            <a:avLst/>
          </a:prstGeom>
          <a:solidFill>
            <a:srgbClr val="FFC00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nvGrpSpPr>
          <p:cNvPr id="519" name="Group 518"/>
          <p:cNvGrpSpPr/>
          <p:nvPr userDrawn="1"/>
        </p:nvGrpSpPr>
        <p:grpSpPr>
          <a:xfrm>
            <a:off x="7204160" y="1184365"/>
            <a:ext cx="2543747" cy="1897752"/>
            <a:chOff x="3320715" y="2126556"/>
            <a:chExt cx="2955851" cy="2917849"/>
          </a:xfrm>
        </p:grpSpPr>
        <p:grpSp>
          <p:nvGrpSpPr>
            <p:cNvPr id="520" name="Group 519"/>
            <p:cNvGrpSpPr/>
            <p:nvPr/>
          </p:nvGrpSpPr>
          <p:grpSpPr>
            <a:xfrm rot="20303418">
              <a:off x="3354566" y="2147217"/>
              <a:ext cx="2922000" cy="2897188"/>
              <a:chOff x="2844800" y="1828800"/>
              <a:chExt cx="2235200" cy="2235200"/>
            </a:xfrm>
            <a:solidFill>
              <a:srgbClr val="7030A0"/>
            </a:solidFill>
          </p:grpSpPr>
          <p:sp>
            <p:nvSpPr>
              <p:cNvPr id="523" name="Shape 522"/>
              <p:cNvSpPr/>
              <p:nvPr/>
            </p:nvSpPr>
            <p:spPr>
              <a:xfrm>
                <a:off x="2844800" y="1828800"/>
                <a:ext cx="2235200" cy="2235200"/>
              </a:xfrm>
              <a:prstGeom prst="gear9">
                <a:avLst/>
              </a:prstGeom>
              <a:solidFill>
                <a:srgbClr val="AE78D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4"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21" name="Shape 520"/>
            <p:cNvSpPr/>
            <p:nvPr/>
          </p:nvSpPr>
          <p:spPr>
            <a:xfrm>
              <a:off x="3320715" y="2126556"/>
              <a:ext cx="2921999" cy="2897188"/>
            </a:xfrm>
            <a:prstGeom prst="gear9">
              <a:avLst/>
            </a:prstGeom>
            <a:solidFill>
              <a:srgbClr val="AE78D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2" name="Oval 521"/>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25" name="Group 524"/>
          <p:cNvGrpSpPr/>
          <p:nvPr userDrawn="1"/>
        </p:nvGrpSpPr>
        <p:grpSpPr>
          <a:xfrm rot="20303418">
            <a:off x="1384085" y="1957351"/>
            <a:ext cx="2821668" cy="2122441"/>
            <a:chOff x="2844800" y="1828800"/>
            <a:chExt cx="2235200" cy="2235200"/>
          </a:xfrm>
          <a:solidFill>
            <a:srgbClr val="7030A0"/>
          </a:solidFill>
        </p:grpSpPr>
        <p:sp>
          <p:nvSpPr>
            <p:cNvPr id="526" name="Shape 525"/>
            <p:cNvSpPr/>
            <p:nvPr/>
          </p:nvSpPr>
          <p:spPr>
            <a:xfrm>
              <a:off x="2844800" y="1828800"/>
              <a:ext cx="2235200" cy="2235200"/>
            </a:xfrm>
            <a:prstGeom prst="gear9">
              <a:avLst/>
            </a:prstGeom>
            <a:solidFill>
              <a:srgbClr val="CFAFE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7"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28" name="Shape 527"/>
          <p:cNvSpPr/>
          <p:nvPr userDrawn="1"/>
        </p:nvSpPr>
        <p:spPr>
          <a:xfrm>
            <a:off x="1351395" y="1942215"/>
            <a:ext cx="2821668" cy="2122441"/>
          </a:xfrm>
          <a:prstGeom prst="gear9">
            <a:avLst/>
          </a:prstGeom>
          <a:solidFill>
            <a:srgbClr val="CFAFE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9" name="Oval 528"/>
          <p:cNvSpPr/>
          <p:nvPr userDrawn="1"/>
        </p:nvSpPr>
        <p:spPr bwMode="auto">
          <a:xfrm>
            <a:off x="1769659" y="2258484"/>
            <a:ext cx="1987925" cy="1485663"/>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nvGrpSpPr>
          <p:cNvPr id="530" name="Group 529"/>
          <p:cNvGrpSpPr/>
          <p:nvPr userDrawn="1"/>
        </p:nvGrpSpPr>
        <p:grpSpPr>
          <a:xfrm>
            <a:off x="199875" y="1272641"/>
            <a:ext cx="1721229" cy="1274553"/>
            <a:chOff x="17377" y="1186397"/>
            <a:chExt cx="1676005" cy="1607928"/>
          </a:xfrm>
        </p:grpSpPr>
        <p:grpSp>
          <p:nvGrpSpPr>
            <p:cNvPr id="531" name="Group 530"/>
            <p:cNvGrpSpPr/>
            <p:nvPr/>
          </p:nvGrpSpPr>
          <p:grpSpPr>
            <a:xfrm rot="20303418">
              <a:off x="36571" y="1197783"/>
              <a:ext cx="1656811" cy="1596542"/>
              <a:chOff x="2844800" y="1828800"/>
              <a:chExt cx="2235200" cy="2235200"/>
            </a:xfrm>
            <a:solidFill>
              <a:srgbClr val="7030A0"/>
            </a:solidFill>
          </p:grpSpPr>
          <p:sp>
            <p:nvSpPr>
              <p:cNvPr id="534" name="Shape 533"/>
              <p:cNvSpPr/>
              <p:nvPr/>
            </p:nvSpPr>
            <p:spPr>
              <a:xfrm>
                <a:off x="2844800" y="1828800"/>
                <a:ext cx="2235200" cy="2235200"/>
              </a:xfrm>
              <a:prstGeom prst="gear9">
                <a:avLst/>
              </a:prstGeom>
              <a:solidFill>
                <a:srgbClr val="AE78D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5"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32" name="Shape 531"/>
            <p:cNvSpPr/>
            <p:nvPr/>
          </p:nvSpPr>
          <p:spPr>
            <a:xfrm>
              <a:off x="17377" y="1186397"/>
              <a:ext cx="1656810" cy="1596542"/>
            </a:xfrm>
            <a:prstGeom prst="gear9">
              <a:avLst/>
            </a:prstGeom>
            <a:solidFill>
              <a:srgbClr val="AE78D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3" name="Oval 532"/>
            <p:cNvSpPr/>
            <p:nvPr/>
          </p:nvSpPr>
          <p:spPr bwMode="auto">
            <a:xfrm>
              <a:off x="262971" y="1424301"/>
              <a:ext cx="1167259" cy="1117545"/>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36" name="Group 535"/>
          <p:cNvGrpSpPr/>
          <p:nvPr userDrawn="1"/>
        </p:nvGrpSpPr>
        <p:grpSpPr>
          <a:xfrm>
            <a:off x="9685731" y="1302095"/>
            <a:ext cx="2489479" cy="1912132"/>
            <a:chOff x="3320715" y="2126556"/>
            <a:chExt cx="2955851" cy="2917849"/>
          </a:xfrm>
        </p:grpSpPr>
        <p:grpSp>
          <p:nvGrpSpPr>
            <p:cNvPr id="537" name="Group 536"/>
            <p:cNvGrpSpPr/>
            <p:nvPr/>
          </p:nvGrpSpPr>
          <p:grpSpPr>
            <a:xfrm rot="20303418">
              <a:off x="3354566" y="2147217"/>
              <a:ext cx="2922000" cy="2897188"/>
              <a:chOff x="2844800" y="1828800"/>
              <a:chExt cx="2235200" cy="2235200"/>
            </a:xfrm>
            <a:solidFill>
              <a:srgbClr val="7030A0"/>
            </a:solidFill>
          </p:grpSpPr>
          <p:sp>
            <p:nvSpPr>
              <p:cNvPr id="540" name="Shape 539"/>
              <p:cNvSpPr/>
              <p:nvPr/>
            </p:nvSpPr>
            <p:spPr>
              <a:xfrm>
                <a:off x="2844800" y="1828800"/>
                <a:ext cx="2235200" cy="2235200"/>
              </a:xfrm>
              <a:prstGeom prst="gear9">
                <a:avLst/>
              </a:prstGeom>
              <a:solidFill>
                <a:srgbClr val="6143C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1"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38" name="Shape 537"/>
            <p:cNvSpPr/>
            <p:nvPr/>
          </p:nvSpPr>
          <p:spPr>
            <a:xfrm>
              <a:off x="3320715" y="2126556"/>
              <a:ext cx="2921999" cy="2897188"/>
            </a:xfrm>
            <a:prstGeom prst="gear9">
              <a:avLst/>
            </a:prstGeom>
            <a:solidFill>
              <a:srgbClr val="6143C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9" name="Oval 538"/>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42" name="Group 541"/>
          <p:cNvGrpSpPr/>
          <p:nvPr userDrawn="1"/>
        </p:nvGrpSpPr>
        <p:grpSpPr>
          <a:xfrm flipH="1">
            <a:off x="2171793" y="2322126"/>
            <a:ext cx="1037159" cy="1233972"/>
            <a:chOff x="7947683" y="2107588"/>
            <a:chExt cx="547930" cy="1063629"/>
          </a:xfrm>
        </p:grpSpPr>
        <p:pic>
          <p:nvPicPr>
            <p:cNvPr id="543" name="Picture 18" descr="Tag Vectors"/>
            <p:cNvPicPr>
              <a:picLocks noChangeAspect="1" noChangeArrowheads="1"/>
            </p:cNvPicPr>
            <p:nvPr userDrawn="1"/>
          </p:nvPicPr>
          <p:blipFill rotWithShape="1">
            <a:blip r:embed="rId9">
              <a:duotone>
                <a:schemeClr val="accent5">
                  <a:shade val="45000"/>
                  <a:satMod val="135000"/>
                </a:schemeClr>
                <a:prstClr val="white"/>
              </a:duotone>
              <a:extLst>
                <a:ext uri="{BEBA8EAE-BF5A-486C-A8C5-ECC9F3942E4B}">
                  <a14:imgProps xmlns:a14="http://schemas.microsoft.com/office/drawing/2010/main">
                    <a14:imgLayer r:embed="rId10">
                      <a14:imgEffect>
                        <a14:backgroundRemoval t="11435" b="58296" l="9744" r="27955"/>
                      </a14:imgEffect>
                    </a14:imgLayer>
                  </a14:imgProps>
                </a:ext>
                <a:ext uri="{28A0092B-C50C-407E-A947-70E740481C1C}">
                  <a14:useLocalDpi xmlns:a14="http://schemas.microsoft.com/office/drawing/2010/main" val="0"/>
                </a:ext>
              </a:extLst>
            </a:blip>
            <a:srcRect l="9889" t="11195" r="72959" b="42074"/>
            <a:stretch/>
          </p:blipFill>
          <p:spPr bwMode="auto">
            <a:xfrm rot="1711002">
              <a:off x="7947683" y="2107588"/>
              <a:ext cx="547930" cy="1063629"/>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userDrawn="1"/>
          </p:nvSpPr>
          <p:spPr bwMode="auto">
            <a:xfrm rot="1667756">
              <a:off x="7964899" y="2617660"/>
              <a:ext cx="346795" cy="434873"/>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r>
                <a:rPr lang="en-GB" sz="1600" dirty="0">
                  <a:solidFill>
                    <a:sysClr val="windowText" lastClr="000000"/>
                  </a:solidFill>
                  <a:latin typeface="Arial"/>
                  <a:cs typeface="+mn-cs"/>
                </a:rPr>
                <a:t>££</a:t>
              </a:r>
            </a:p>
          </p:txBody>
        </p:sp>
      </p:grpSp>
      <p:cxnSp>
        <p:nvCxnSpPr>
          <p:cNvPr id="545" name="Straight Connector 544"/>
          <p:cNvCxnSpPr/>
          <p:nvPr userDrawn="1"/>
        </p:nvCxnSpPr>
        <p:spPr bwMode="auto">
          <a:xfrm>
            <a:off x="7700926" y="364770"/>
            <a:ext cx="1239996" cy="0"/>
          </a:xfrm>
          <a:prstGeom prst="line">
            <a:avLst/>
          </a:prstGeom>
          <a:solidFill>
            <a:schemeClr val="hlink"/>
          </a:solidFill>
          <a:ln w="76200" cap="flat" cmpd="sng" algn="ctr">
            <a:solidFill>
              <a:srgbClr val="6143CD"/>
            </a:solidFill>
            <a:prstDash val="solid"/>
            <a:round/>
            <a:headEnd type="none" w="med" len="med"/>
            <a:tailEnd type="none" w="med" len="med"/>
          </a:ln>
          <a:effectLst/>
        </p:spPr>
      </p:cxnSp>
      <p:cxnSp>
        <p:nvCxnSpPr>
          <p:cNvPr id="546" name="Straight Connector 545"/>
          <p:cNvCxnSpPr/>
          <p:nvPr userDrawn="1"/>
        </p:nvCxnSpPr>
        <p:spPr bwMode="auto">
          <a:xfrm>
            <a:off x="8940922" y="731531"/>
            <a:ext cx="3267121" cy="0"/>
          </a:xfrm>
          <a:prstGeom prst="line">
            <a:avLst/>
          </a:prstGeom>
          <a:solidFill>
            <a:schemeClr val="hlink"/>
          </a:solidFill>
          <a:ln w="76200" cap="flat" cmpd="sng" algn="ctr">
            <a:solidFill>
              <a:srgbClr val="6143CD"/>
            </a:solidFill>
            <a:prstDash val="solid"/>
            <a:round/>
            <a:headEnd type="none" w="med" len="med"/>
            <a:tailEnd type="none" w="med" len="med"/>
          </a:ln>
          <a:effectLst/>
        </p:spPr>
      </p:cxnSp>
      <p:cxnSp>
        <p:nvCxnSpPr>
          <p:cNvPr id="547" name="Straight Connector 546"/>
          <p:cNvCxnSpPr/>
          <p:nvPr userDrawn="1"/>
        </p:nvCxnSpPr>
        <p:spPr bwMode="auto">
          <a:xfrm>
            <a:off x="9632018" y="3785302"/>
            <a:ext cx="926421" cy="0"/>
          </a:xfrm>
          <a:prstGeom prst="line">
            <a:avLst/>
          </a:prstGeom>
          <a:solidFill>
            <a:schemeClr val="hlink"/>
          </a:solidFill>
          <a:ln w="114300" cap="flat" cmpd="sng" algn="ctr">
            <a:solidFill>
              <a:schemeClr val="accent3">
                <a:lumMod val="60000"/>
                <a:lumOff val="40000"/>
              </a:schemeClr>
            </a:solidFill>
            <a:prstDash val="solid"/>
            <a:round/>
            <a:headEnd type="none" w="med" len="med"/>
            <a:tailEnd type="none" w="med" len="med"/>
          </a:ln>
          <a:effectLst/>
        </p:spPr>
      </p:cxnSp>
      <p:cxnSp>
        <p:nvCxnSpPr>
          <p:cNvPr id="548" name="Straight Connector 547"/>
          <p:cNvCxnSpPr/>
          <p:nvPr userDrawn="1"/>
        </p:nvCxnSpPr>
        <p:spPr bwMode="auto">
          <a:xfrm>
            <a:off x="9873979" y="4548957"/>
            <a:ext cx="1747717" cy="0"/>
          </a:xfrm>
          <a:prstGeom prst="line">
            <a:avLst/>
          </a:prstGeom>
          <a:solidFill>
            <a:schemeClr val="hlink"/>
          </a:solidFill>
          <a:ln w="76200" cap="flat" cmpd="sng" algn="ctr">
            <a:solidFill>
              <a:srgbClr val="FFC000"/>
            </a:solidFill>
            <a:prstDash val="solid"/>
            <a:round/>
            <a:headEnd type="none" w="med" len="med"/>
            <a:tailEnd type="none" w="med" len="med"/>
          </a:ln>
          <a:effectLst/>
        </p:spPr>
      </p:cxnSp>
      <p:cxnSp>
        <p:nvCxnSpPr>
          <p:cNvPr id="549" name="Straight Connector 548"/>
          <p:cNvCxnSpPr/>
          <p:nvPr userDrawn="1"/>
        </p:nvCxnSpPr>
        <p:spPr bwMode="auto">
          <a:xfrm>
            <a:off x="11596605" y="4526726"/>
            <a:ext cx="0" cy="1047998"/>
          </a:xfrm>
          <a:prstGeom prst="line">
            <a:avLst/>
          </a:prstGeom>
          <a:solidFill>
            <a:schemeClr val="hlink"/>
          </a:solidFill>
          <a:ln w="76200" cap="flat" cmpd="sng" algn="ctr">
            <a:solidFill>
              <a:srgbClr val="FFC000"/>
            </a:solidFill>
            <a:prstDash val="solid"/>
            <a:round/>
            <a:headEnd type="none" w="med" len="med"/>
            <a:tailEnd type="none" w="med" len="med"/>
          </a:ln>
          <a:effectLst/>
        </p:spPr>
      </p:cxnSp>
      <p:cxnSp>
        <p:nvCxnSpPr>
          <p:cNvPr id="550" name="Straight Connector 549"/>
          <p:cNvCxnSpPr/>
          <p:nvPr userDrawn="1"/>
        </p:nvCxnSpPr>
        <p:spPr bwMode="auto">
          <a:xfrm>
            <a:off x="11596606" y="5543566"/>
            <a:ext cx="618105" cy="0"/>
          </a:xfrm>
          <a:prstGeom prst="line">
            <a:avLst/>
          </a:prstGeom>
          <a:solidFill>
            <a:schemeClr val="hlink"/>
          </a:solidFill>
          <a:ln w="76200" cap="flat" cmpd="sng" algn="ctr">
            <a:solidFill>
              <a:srgbClr val="FFC000"/>
            </a:solidFill>
            <a:prstDash val="solid"/>
            <a:round/>
            <a:headEnd type="none" w="med" len="med"/>
            <a:tailEnd type="none" w="med" len="med"/>
          </a:ln>
          <a:effectLst/>
        </p:spPr>
      </p:cxnSp>
      <p:sp>
        <p:nvSpPr>
          <p:cNvPr id="551" name="TextBox 550"/>
          <p:cNvSpPr txBox="1"/>
          <p:nvPr userDrawn="1"/>
        </p:nvSpPr>
        <p:spPr>
          <a:xfrm>
            <a:off x="9567923" y="3084021"/>
            <a:ext cx="1148932" cy="646331"/>
          </a:xfrm>
          <a:prstGeom prst="rect">
            <a:avLst/>
          </a:prstGeom>
          <a:noFill/>
        </p:spPr>
        <p:txBody>
          <a:bodyPr wrap="square" rtlCol="0">
            <a:spAutoFit/>
          </a:bodyPr>
          <a:lstStyle/>
          <a:p>
            <a:pPr algn="ctr" fontAlgn="auto">
              <a:spcBef>
                <a:spcPts val="0"/>
              </a:spcBef>
              <a:spcAft>
                <a:spcPts val="0"/>
              </a:spcAft>
            </a:pPr>
            <a:r>
              <a:rPr lang="en-GB" sz="3600" dirty="0">
                <a:solidFill>
                  <a:srgbClr val="FF1E1A">
                    <a:lumMod val="60000"/>
                    <a:lumOff val="40000"/>
                  </a:srgbClr>
                </a:solidFill>
                <a:latin typeface="Arial"/>
                <a:cs typeface="+mn-cs"/>
              </a:rPr>
              <a:t>@</a:t>
            </a:r>
            <a:endParaRPr lang="en-GB" sz="1600" dirty="0">
              <a:solidFill>
                <a:srgbClr val="FF1E1A">
                  <a:lumMod val="60000"/>
                  <a:lumOff val="40000"/>
                </a:srgbClr>
              </a:solidFill>
              <a:latin typeface="Arial"/>
              <a:cs typeface="+mn-cs"/>
            </a:endParaRPr>
          </a:p>
        </p:txBody>
      </p:sp>
      <p:sp>
        <p:nvSpPr>
          <p:cNvPr id="552" name="Up Arrow 551"/>
          <p:cNvSpPr/>
          <p:nvPr userDrawn="1"/>
        </p:nvSpPr>
        <p:spPr bwMode="auto">
          <a:xfrm>
            <a:off x="7901337" y="4309406"/>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nvGrpSpPr>
          <p:cNvPr id="553" name="Group 552"/>
          <p:cNvGrpSpPr/>
          <p:nvPr userDrawn="1"/>
        </p:nvGrpSpPr>
        <p:grpSpPr>
          <a:xfrm>
            <a:off x="7989409" y="3125171"/>
            <a:ext cx="1601795" cy="1159027"/>
            <a:chOff x="5992057" y="3566234"/>
            <a:chExt cx="1201346" cy="1159027"/>
          </a:xfrm>
        </p:grpSpPr>
        <p:grpSp>
          <p:nvGrpSpPr>
            <p:cNvPr id="554" name="Group 553"/>
            <p:cNvGrpSpPr/>
            <p:nvPr userDrawn="1"/>
          </p:nvGrpSpPr>
          <p:grpSpPr>
            <a:xfrm>
              <a:off x="6028701" y="3566234"/>
              <a:ext cx="1158635" cy="1159027"/>
              <a:chOff x="3320715" y="2126556"/>
              <a:chExt cx="2955851" cy="2917849"/>
            </a:xfrm>
          </p:grpSpPr>
          <p:grpSp>
            <p:nvGrpSpPr>
              <p:cNvPr id="556" name="Group 555"/>
              <p:cNvGrpSpPr/>
              <p:nvPr/>
            </p:nvGrpSpPr>
            <p:grpSpPr>
              <a:xfrm rot="20303418">
                <a:off x="3354566" y="2147217"/>
                <a:ext cx="2922000" cy="2897188"/>
                <a:chOff x="2844800" y="1828800"/>
                <a:chExt cx="2235200" cy="2235200"/>
              </a:xfrm>
              <a:solidFill>
                <a:srgbClr val="7030A0"/>
              </a:solidFill>
            </p:grpSpPr>
            <p:sp>
              <p:nvSpPr>
                <p:cNvPr id="559" name="Shape 558"/>
                <p:cNvSpPr/>
                <p:nvPr/>
              </p:nvSpPr>
              <p:spPr>
                <a:xfrm>
                  <a:off x="2844800" y="1828800"/>
                  <a:ext cx="2235200" cy="2235200"/>
                </a:xfrm>
                <a:prstGeom prst="gear9">
                  <a:avLst/>
                </a:prstGeom>
                <a:solidFill>
                  <a:srgbClr val="F15D9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0" name="Shape 4"/>
                <p:cNvSpPr/>
                <p:nvPr/>
              </p:nvSpPr>
              <p:spPr>
                <a:xfrm>
                  <a:off x="3294175" y="2352385"/>
                  <a:ext cx="1336450" cy="114893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57" name="Shape 556"/>
              <p:cNvSpPr/>
              <p:nvPr/>
            </p:nvSpPr>
            <p:spPr>
              <a:xfrm>
                <a:off x="3320715" y="2126556"/>
                <a:ext cx="2921999" cy="2897188"/>
              </a:xfrm>
              <a:prstGeom prst="gear9">
                <a:avLst/>
              </a:prstGeom>
              <a:solidFill>
                <a:srgbClr val="F15D9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8" name="Oval 557"/>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
          <p:nvSpPr>
            <p:cNvPr id="555" name="TextBox 554"/>
            <p:cNvSpPr txBox="1"/>
            <p:nvPr userDrawn="1"/>
          </p:nvSpPr>
          <p:spPr>
            <a:xfrm>
              <a:off x="5992057" y="3744504"/>
              <a:ext cx="1201346" cy="769441"/>
            </a:xfrm>
            <a:prstGeom prst="rect">
              <a:avLst/>
            </a:prstGeom>
            <a:noFill/>
          </p:spPr>
          <p:txBody>
            <a:bodyPr wrap="square" rtlCol="0">
              <a:spAutoFit/>
            </a:bodyPr>
            <a:lstStyle/>
            <a:p>
              <a:pPr algn="ctr" fontAlgn="auto">
                <a:spcBef>
                  <a:spcPts val="0"/>
                </a:spcBef>
                <a:spcAft>
                  <a:spcPts val="0"/>
                </a:spcAft>
              </a:pPr>
              <a:r>
                <a:rPr lang="en-GB" sz="4400" dirty="0">
                  <a:solidFill>
                    <a:srgbClr val="F15D9C"/>
                  </a:solidFill>
                  <a:latin typeface="Arial"/>
                  <a:cs typeface="+mn-cs"/>
                </a:rPr>
                <a:t>?</a:t>
              </a:r>
              <a:endParaRPr lang="en-GB" dirty="0">
                <a:solidFill>
                  <a:srgbClr val="F15D9C"/>
                </a:solidFill>
                <a:latin typeface="Arial"/>
                <a:cs typeface="+mn-cs"/>
              </a:endParaRPr>
            </a:p>
          </p:txBody>
        </p:sp>
      </p:grpSp>
      <p:sp>
        <p:nvSpPr>
          <p:cNvPr id="561" name="Up Arrow 560"/>
          <p:cNvSpPr/>
          <p:nvPr userDrawn="1"/>
        </p:nvSpPr>
        <p:spPr bwMode="auto">
          <a:xfrm flipV="1">
            <a:off x="6436057" y="1738879"/>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62" name="TextBox 561"/>
          <p:cNvSpPr txBox="1"/>
          <p:nvPr userDrawn="1"/>
        </p:nvSpPr>
        <p:spPr>
          <a:xfrm>
            <a:off x="11249063" y="692739"/>
            <a:ext cx="1148932" cy="646331"/>
          </a:xfrm>
          <a:prstGeom prst="rect">
            <a:avLst/>
          </a:prstGeom>
          <a:noFill/>
        </p:spPr>
        <p:txBody>
          <a:bodyPr wrap="square" rtlCol="0">
            <a:spAutoFit/>
          </a:bodyPr>
          <a:lstStyle/>
          <a:p>
            <a:pPr algn="ctr" fontAlgn="auto">
              <a:spcBef>
                <a:spcPts val="0"/>
              </a:spcBef>
              <a:spcAft>
                <a:spcPts val="0"/>
              </a:spcAft>
            </a:pPr>
            <a:r>
              <a:rPr lang="en-GB" sz="3600" dirty="0">
                <a:solidFill>
                  <a:srgbClr val="AE78D6"/>
                </a:solidFill>
                <a:latin typeface="Arial"/>
                <a:cs typeface="+mn-cs"/>
              </a:rPr>
              <a:t>@</a:t>
            </a:r>
            <a:endParaRPr lang="en-GB" sz="1600" dirty="0">
              <a:solidFill>
                <a:srgbClr val="AE78D6"/>
              </a:solidFill>
              <a:latin typeface="Arial"/>
              <a:cs typeface="+mn-cs"/>
            </a:endParaRPr>
          </a:p>
        </p:txBody>
      </p:sp>
      <p:pic>
        <p:nvPicPr>
          <p:cNvPr id="563" name="Picture 7" descr="https://g.twimg.com/Twitter_logo_blue.png"/>
          <p:cNvPicPr>
            <a:picLocks noChangeAspect="1" noChangeArrowheads="1"/>
          </p:cNvPicPr>
          <p:nvPr userDrawn="1"/>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690294" y="3930777"/>
            <a:ext cx="632980" cy="385957"/>
          </a:xfrm>
          <a:prstGeom prst="rect">
            <a:avLst/>
          </a:prstGeom>
          <a:noFill/>
          <a:extLst>
            <a:ext uri="{909E8E84-426E-40dd-AFC4-6F175D3DCCD1}">
              <a14:hiddenFill xmlns:a14="http://schemas.microsoft.com/office/drawing/2010/main">
                <a:solidFill>
                  <a:srgbClr val="FFFFFF"/>
                </a:solidFill>
              </a14:hiddenFill>
            </a:ext>
          </a:extLst>
        </p:spPr>
      </p:pic>
      <p:grpSp>
        <p:nvGrpSpPr>
          <p:cNvPr id="564" name="Group 563"/>
          <p:cNvGrpSpPr/>
          <p:nvPr userDrawn="1"/>
        </p:nvGrpSpPr>
        <p:grpSpPr>
          <a:xfrm rot="304575">
            <a:off x="10552102" y="3409215"/>
            <a:ext cx="515935" cy="410656"/>
            <a:chOff x="7757649" y="2949151"/>
            <a:chExt cx="658218" cy="683049"/>
          </a:xfrm>
        </p:grpSpPr>
        <p:sp>
          <p:nvSpPr>
            <p:cNvPr id="565" name="Oval 564"/>
            <p:cNvSpPr/>
            <p:nvPr/>
          </p:nvSpPr>
          <p:spPr>
            <a:xfrm>
              <a:off x="7757649" y="2949151"/>
              <a:ext cx="482600" cy="474134"/>
            </a:xfrm>
            <a:prstGeom prst="ellipse">
              <a:avLst/>
            </a:prstGeom>
            <a:solidFill>
              <a:srgbClr val="FFFFFF"/>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dirty="0">
                <a:solidFill>
                  <a:srgbClr val="FFFFFF"/>
                </a:solidFill>
              </a:endParaRPr>
            </a:p>
          </p:txBody>
        </p:sp>
        <p:cxnSp>
          <p:nvCxnSpPr>
            <p:cNvPr id="566" name="Straight Connector 565"/>
            <p:cNvCxnSpPr>
              <a:stCxn id="565" idx="5"/>
            </p:cNvCxnSpPr>
            <p:nvPr/>
          </p:nvCxnSpPr>
          <p:spPr>
            <a:xfrm>
              <a:off x="8169574" y="3353850"/>
              <a:ext cx="246293" cy="2783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567" name="Group 566"/>
          <p:cNvGrpSpPr/>
          <p:nvPr userDrawn="1"/>
        </p:nvGrpSpPr>
        <p:grpSpPr>
          <a:xfrm>
            <a:off x="9108106" y="1078709"/>
            <a:ext cx="515935" cy="410656"/>
            <a:chOff x="7757649" y="2949151"/>
            <a:chExt cx="658218" cy="683049"/>
          </a:xfrm>
        </p:grpSpPr>
        <p:sp>
          <p:nvSpPr>
            <p:cNvPr id="568" name="Oval 567"/>
            <p:cNvSpPr/>
            <p:nvPr/>
          </p:nvSpPr>
          <p:spPr>
            <a:xfrm>
              <a:off x="7757649" y="2949151"/>
              <a:ext cx="482600" cy="474134"/>
            </a:xfrm>
            <a:prstGeom prst="ellipse">
              <a:avLst/>
            </a:prstGeom>
            <a:solidFill>
              <a:srgbClr val="FFFFFF"/>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dirty="0">
                <a:solidFill>
                  <a:srgbClr val="FFFFFF"/>
                </a:solidFill>
              </a:endParaRPr>
            </a:p>
          </p:txBody>
        </p:sp>
        <p:cxnSp>
          <p:nvCxnSpPr>
            <p:cNvPr id="569" name="Straight Connector 568"/>
            <p:cNvCxnSpPr>
              <a:stCxn id="568" idx="5"/>
            </p:cNvCxnSpPr>
            <p:nvPr/>
          </p:nvCxnSpPr>
          <p:spPr>
            <a:xfrm>
              <a:off x="8169574" y="3353850"/>
              <a:ext cx="246293" cy="27835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70" name="Picture 569"/>
          <p:cNvPicPr>
            <a:picLocks noChangeAspect="1"/>
          </p:cNvPicPr>
          <p:nvPr userDrawn="1"/>
        </p:nvPicPr>
        <p:blipFill rotWithShape="1">
          <a:blip r:embed="rId6" cstate="print">
            <a:extLst>
              <a:ext uri="{28A0092B-C50C-407E-A947-70E740481C1C}">
                <a14:useLocalDpi xmlns:a14="http://schemas.microsoft.com/office/drawing/2010/main" val="0"/>
              </a:ext>
            </a:extLst>
          </a:blip>
          <a:srcRect l="10348" t="8923" r="13652" b="8261"/>
          <a:stretch/>
        </p:blipFill>
        <p:spPr>
          <a:xfrm rot="17606161">
            <a:off x="217383" y="2933865"/>
            <a:ext cx="437504" cy="634063"/>
          </a:xfrm>
          <a:prstGeom prst="rect">
            <a:avLst/>
          </a:prstGeom>
        </p:spPr>
      </p:pic>
      <p:pic>
        <p:nvPicPr>
          <p:cNvPr id="571" name="Picture 57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flipH="1">
            <a:off x="7292787" y="4856473"/>
            <a:ext cx="670340" cy="397015"/>
          </a:xfrm>
          <a:prstGeom prst="rect">
            <a:avLst/>
          </a:prstGeom>
        </p:spPr>
      </p:pic>
      <p:pic>
        <p:nvPicPr>
          <p:cNvPr id="572" name="Picture 16" descr="mouse pointer"/>
          <p:cNvPicPr>
            <a:picLocks noChangeAspect="1" noChangeArrowheads="1"/>
          </p:cNvPicPr>
          <p:nvPr userDrawn="1"/>
        </p:nvPicPr>
        <p:blipFill rotWithShape="1">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l="46122" t="25219" r="23757" b="21140"/>
          <a:stretch/>
        </p:blipFill>
        <p:spPr bwMode="auto">
          <a:xfrm>
            <a:off x="10493792" y="785898"/>
            <a:ext cx="509824" cy="481889"/>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572"/>
          <p:cNvPicPr>
            <a:picLocks noChangeAspect="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477495" y="3997282"/>
            <a:ext cx="670340" cy="397015"/>
          </a:xfrm>
          <a:prstGeom prst="rect">
            <a:avLst/>
          </a:prstGeom>
        </p:spPr>
      </p:pic>
      <p:grpSp>
        <p:nvGrpSpPr>
          <p:cNvPr id="574" name="Group 573"/>
          <p:cNvGrpSpPr/>
          <p:nvPr userDrawn="1"/>
        </p:nvGrpSpPr>
        <p:grpSpPr>
          <a:xfrm>
            <a:off x="5581084" y="1758000"/>
            <a:ext cx="469464" cy="381066"/>
            <a:chOff x="3320715" y="2126556"/>
            <a:chExt cx="2955851" cy="2917849"/>
          </a:xfrm>
        </p:grpSpPr>
        <p:grpSp>
          <p:nvGrpSpPr>
            <p:cNvPr id="575" name="Group 574"/>
            <p:cNvGrpSpPr/>
            <p:nvPr/>
          </p:nvGrpSpPr>
          <p:grpSpPr>
            <a:xfrm rot="20303418">
              <a:off x="3354566" y="2147217"/>
              <a:ext cx="2922000" cy="2897188"/>
              <a:chOff x="2844800" y="1828800"/>
              <a:chExt cx="2235200" cy="2235200"/>
            </a:xfrm>
            <a:solidFill>
              <a:srgbClr val="7030A0"/>
            </a:solidFill>
          </p:grpSpPr>
          <p:sp>
            <p:nvSpPr>
              <p:cNvPr id="578" name="Shape 577"/>
              <p:cNvSpPr/>
              <p:nvPr/>
            </p:nvSpPr>
            <p:spPr>
              <a:xfrm>
                <a:off x="2844800" y="1828800"/>
                <a:ext cx="2235200" cy="2235200"/>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9"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76" name="Shape 575"/>
            <p:cNvSpPr/>
            <p:nvPr/>
          </p:nvSpPr>
          <p:spPr>
            <a:xfrm>
              <a:off x="3320715" y="2126556"/>
              <a:ext cx="2921999" cy="2897188"/>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7" name="Oval 576"/>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80" name="Group 579"/>
          <p:cNvGrpSpPr/>
          <p:nvPr userDrawn="1"/>
        </p:nvGrpSpPr>
        <p:grpSpPr>
          <a:xfrm>
            <a:off x="8471196" y="781733"/>
            <a:ext cx="469464" cy="381066"/>
            <a:chOff x="3320715" y="2126556"/>
            <a:chExt cx="2955851" cy="2917849"/>
          </a:xfrm>
        </p:grpSpPr>
        <p:grpSp>
          <p:nvGrpSpPr>
            <p:cNvPr id="581" name="Group 580"/>
            <p:cNvGrpSpPr/>
            <p:nvPr/>
          </p:nvGrpSpPr>
          <p:grpSpPr>
            <a:xfrm rot="20303418">
              <a:off x="3354566" y="2147217"/>
              <a:ext cx="2922000" cy="2897188"/>
              <a:chOff x="2844800" y="1828800"/>
              <a:chExt cx="2235200" cy="2235200"/>
            </a:xfrm>
            <a:solidFill>
              <a:srgbClr val="7030A0"/>
            </a:solidFill>
          </p:grpSpPr>
          <p:sp>
            <p:nvSpPr>
              <p:cNvPr id="584" name="Shape 583"/>
              <p:cNvSpPr/>
              <p:nvPr/>
            </p:nvSpPr>
            <p:spPr>
              <a:xfrm>
                <a:off x="2844800" y="1828800"/>
                <a:ext cx="2235200" cy="2235200"/>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5"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82" name="Shape 581"/>
            <p:cNvSpPr/>
            <p:nvPr/>
          </p:nvSpPr>
          <p:spPr>
            <a:xfrm>
              <a:off x="3320715" y="2126556"/>
              <a:ext cx="2921999" cy="2897188"/>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3" name="Oval 582"/>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86" name="Group 585"/>
          <p:cNvGrpSpPr/>
          <p:nvPr userDrawn="1"/>
        </p:nvGrpSpPr>
        <p:grpSpPr>
          <a:xfrm>
            <a:off x="11044509" y="857916"/>
            <a:ext cx="469464" cy="381066"/>
            <a:chOff x="3320715" y="2126556"/>
            <a:chExt cx="2955851" cy="2917849"/>
          </a:xfrm>
        </p:grpSpPr>
        <p:grpSp>
          <p:nvGrpSpPr>
            <p:cNvPr id="587" name="Group 586"/>
            <p:cNvGrpSpPr/>
            <p:nvPr/>
          </p:nvGrpSpPr>
          <p:grpSpPr>
            <a:xfrm rot="20303418">
              <a:off x="3354566" y="2147217"/>
              <a:ext cx="2922000" cy="2897188"/>
              <a:chOff x="2844800" y="1828800"/>
              <a:chExt cx="2235200" cy="2235200"/>
            </a:xfrm>
            <a:solidFill>
              <a:srgbClr val="7030A0"/>
            </a:solidFill>
          </p:grpSpPr>
          <p:sp>
            <p:nvSpPr>
              <p:cNvPr id="590" name="Shape 589"/>
              <p:cNvSpPr/>
              <p:nvPr/>
            </p:nvSpPr>
            <p:spPr>
              <a:xfrm>
                <a:off x="2844800" y="1828800"/>
                <a:ext cx="2235200" cy="2235200"/>
              </a:xfrm>
              <a:prstGeom prst="gear9">
                <a:avLst/>
              </a:prstGeom>
              <a:solidFill>
                <a:schemeClr val="tx2">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1"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88" name="Shape 587"/>
            <p:cNvSpPr/>
            <p:nvPr/>
          </p:nvSpPr>
          <p:spPr>
            <a:xfrm>
              <a:off x="3320715" y="2126556"/>
              <a:ext cx="2921999" cy="2897188"/>
            </a:xfrm>
            <a:prstGeom prst="gear9">
              <a:avLst/>
            </a:prstGeom>
            <a:solidFill>
              <a:schemeClr val="tx2">
                <a:lumMod val="50000"/>
                <a:lumOff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9" name="Oval 588"/>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592" name="Group 591"/>
          <p:cNvGrpSpPr/>
          <p:nvPr userDrawn="1"/>
        </p:nvGrpSpPr>
        <p:grpSpPr>
          <a:xfrm>
            <a:off x="4112488" y="2389692"/>
            <a:ext cx="469464" cy="381066"/>
            <a:chOff x="3320715" y="2126556"/>
            <a:chExt cx="2955851" cy="2917849"/>
          </a:xfrm>
        </p:grpSpPr>
        <p:grpSp>
          <p:nvGrpSpPr>
            <p:cNvPr id="593" name="Group 592"/>
            <p:cNvGrpSpPr/>
            <p:nvPr/>
          </p:nvGrpSpPr>
          <p:grpSpPr>
            <a:xfrm rot="20303418">
              <a:off x="3354566" y="2147217"/>
              <a:ext cx="2922000" cy="2897188"/>
              <a:chOff x="2844800" y="1828800"/>
              <a:chExt cx="2235200" cy="2235200"/>
            </a:xfrm>
            <a:solidFill>
              <a:srgbClr val="7030A0"/>
            </a:solidFill>
          </p:grpSpPr>
          <p:sp>
            <p:nvSpPr>
              <p:cNvPr id="596" name="Shape 595"/>
              <p:cNvSpPr/>
              <p:nvPr/>
            </p:nvSpPr>
            <p:spPr>
              <a:xfrm>
                <a:off x="2844800" y="1828800"/>
                <a:ext cx="2235200" cy="2235200"/>
              </a:xfrm>
              <a:prstGeom prst="gear9">
                <a:avLst/>
              </a:prstGeom>
              <a:solidFill>
                <a:srgbClr val="92D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7"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594" name="Shape 593"/>
            <p:cNvSpPr/>
            <p:nvPr/>
          </p:nvSpPr>
          <p:spPr>
            <a:xfrm>
              <a:off x="3320715" y="2126556"/>
              <a:ext cx="2921999" cy="2897188"/>
            </a:xfrm>
            <a:prstGeom prst="gear9">
              <a:avLst/>
            </a:prstGeom>
            <a:solidFill>
              <a:srgbClr val="92D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5" name="Oval 594"/>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
        <p:nvSpPr>
          <p:cNvPr id="598" name="Up Arrow 597"/>
          <p:cNvSpPr/>
          <p:nvPr userDrawn="1"/>
        </p:nvSpPr>
        <p:spPr bwMode="auto">
          <a:xfrm flipV="1">
            <a:off x="9876306" y="963991"/>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599" name="Up Arrow 598"/>
          <p:cNvSpPr/>
          <p:nvPr userDrawn="1"/>
        </p:nvSpPr>
        <p:spPr bwMode="auto">
          <a:xfrm flipV="1">
            <a:off x="4792920" y="1270015"/>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0" name="Up Arrow 599"/>
          <p:cNvSpPr/>
          <p:nvPr userDrawn="1"/>
        </p:nvSpPr>
        <p:spPr bwMode="auto">
          <a:xfrm>
            <a:off x="9498425" y="2849455"/>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1" name="Up Arrow 600"/>
          <p:cNvSpPr/>
          <p:nvPr userDrawn="1"/>
        </p:nvSpPr>
        <p:spPr bwMode="auto">
          <a:xfrm>
            <a:off x="9330249" y="4358410"/>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2" name="Up Arrow 601"/>
          <p:cNvSpPr/>
          <p:nvPr userDrawn="1"/>
        </p:nvSpPr>
        <p:spPr bwMode="auto">
          <a:xfrm>
            <a:off x="725668" y="2646035"/>
            <a:ext cx="394529"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3" name="Up Arrow 602"/>
          <p:cNvSpPr/>
          <p:nvPr userDrawn="1"/>
        </p:nvSpPr>
        <p:spPr bwMode="auto">
          <a:xfrm rot="5400000" flipV="1">
            <a:off x="7138158" y="131664"/>
            <a:ext cx="295897" cy="463785"/>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pic>
        <p:nvPicPr>
          <p:cNvPr id="604" name="Picture 603"/>
          <p:cNvPicPr>
            <a:picLocks noChangeAspect="1"/>
          </p:cNvPicPr>
          <p:nvPr userDrawn="1"/>
        </p:nvPicPr>
        <p:blipFill rotWithShape="1">
          <a:blip r:embed="rId6" cstate="print">
            <a:extLst>
              <a:ext uri="{28A0092B-C50C-407E-A947-70E740481C1C}">
                <a14:useLocalDpi xmlns:a14="http://schemas.microsoft.com/office/drawing/2010/main" val="0"/>
              </a:ext>
            </a:extLst>
          </a:blip>
          <a:srcRect l="10348" t="8923" r="13652" b="8261"/>
          <a:stretch/>
        </p:blipFill>
        <p:spPr>
          <a:xfrm rot="17606161">
            <a:off x="4620527" y="1855904"/>
            <a:ext cx="437504" cy="634063"/>
          </a:xfrm>
          <a:prstGeom prst="rect">
            <a:avLst/>
          </a:prstGeom>
        </p:spPr>
      </p:pic>
      <p:sp>
        <p:nvSpPr>
          <p:cNvPr id="605" name="TextBox 604"/>
          <p:cNvSpPr txBox="1"/>
          <p:nvPr userDrawn="1"/>
        </p:nvSpPr>
        <p:spPr>
          <a:xfrm>
            <a:off x="3418553" y="1736980"/>
            <a:ext cx="1148932" cy="646331"/>
          </a:xfrm>
          <a:prstGeom prst="rect">
            <a:avLst/>
          </a:prstGeom>
          <a:noFill/>
        </p:spPr>
        <p:txBody>
          <a:bodyPr wrap="square" rtlCol="0">
            <a:spAutoFit/>
          </a:bodyPr>
          <a:lstStyle/>
          <a:p>
            <a:pPr algn="ctr" fontAlgn="auto">
              <a:spcBef>
                <a:spcPts val="0"/>
              </a:spcBef>
              <a:spcAft>
                <a:spcPts val="0"/>
              </a:spcAft>
            </a:pPr>
            <a:r>
              <a:rPr lang="en-GB" sz="3600" dirty="0">
                <a:solidFill>
                  <a:srgbClr val="FF1E1A">
                    <a:lumMod val="60000"/>
                    <a:lumOff val="40000"/>
                  </a:srgbClr>
                </a:solidFill>
                <a:latin typeface="Arial"/>
                <a:cs typeface="+mn-cs"/>
              </a:rPr>
              <a:t>@</a:t>
            </a:r>
            <a:endParaRPr lang="en-GB" sz="1600" dirty="0">
              <a:solidFill>
                <a:srgbClr val="FF1E1A">
                  <a:lumMod val="60000"/>
                  <a:lumOff val="40000"/>
                </a:srgbClr>
              </a:solidFill>
              <a:latin typeface="Arial"/>
              <a:cs typeface="+mn-cs"/>
            </a:endParaRPr>
          </a:p>
        </p:txBody>
      </p:sp>
      <p:sp>
        <p:nvSpPr>
          <p:cNvPr id="606" name="5-Point Star 605"/>
          <p:cNvSpPr/>
          <p:nvPr userDrawn="1"/>
        </p:nvSpPr>
        <p:spPr bwMode="auto">
          <a:xfrm>
            <a:off x="2489820" y="1363763"/>
            <a:ext cx="486985" cy="373394"/>
          </a:xfrm>
          <a:prstGeom prst="star5">
            <a:avLst/>
          </a:prstGeom>
          <a:solidFill>
            <a:srgbClr val="FFC00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7" name="5-Point Star 606"/>
          <p:cNvSpPr/>
          <p:nvPr userDrawn="1"/>
        </p:nvSpPr>
        <p:spPr bwMode="auto">
          <a:xfrm>
            <a:off x="848677" y="3097408"/>
            <a:ext cx="486985" cy="373394"/>
          </a:xfrm>
          <a:prstGeom prst="star5">
            <a:avLst/>
          </a:prstGeom>
          <a:solidFill>
            <a:srgbClr val="FFC00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8" name="5-Point Star 607"/>
          <p:cNvSpPr/>
          <p:nvPr userDrawn="1"/>
        </p:nvSpPr>
        <p:spPr bwMode="auto">
          <a:xfrm>
            <a:off x="7837666" y="3049793"/>
            <a:ext cx="486985" cy="373394"/>
          </a:xfrm>
          <a:prstGeom prst="star5">
            <a:avLst/>
          </a:prstGeom>
          <a:solidFill>
            <a:srgbClr val="FFC00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09" name="5-Point Star 608"/>
          <p:cNvSpPr/>
          <p:nvPr userDrawn="1"/>
        </p:nvSpPr>
        <p:spPr bwMode="auto">
          <a:xfrm>
            <a:off x="6757138" y="2059113"/>
            <a:ext cx="486985" cy="373394"/>
          </a:xfrm>
          <a:prstGeom prst="star5">
            <a:avLst/>
          </a:prstGeom>
          <a:solidFill>
            <a:srgbClr val="92D05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10" name="5-Point Star 609"/>
          <p:cNvSpPr/>
          <p:nvPr userDrawn="1"/>
        </p:nvSpPr>
        <p:spPr bwMode="auto">
          <a:xfrm>
            <a:off x="3126058" y="1586012"/>
            <a:ext cx="486985" cy="373394"/>
          </a:xfrm>
          <a:prstGeom prst="star5">
            <a:avLst/>
          </a:prstGeom>
          <a:solidFill>
            <a:srgbClr val="00B0F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11" name="5-Point Star 610"/>
          <p:cNvSpPr/>
          <p:nvPr userDrawn="1"/>
        </p:nvSpPr>
        <p:spPr bwMode="auto">
          <a:xfrm>
            <a:off x="11636592" y="2952341"/>
            <a:ext cx="486985" cy="373394"/>
          </a:xfrm>
          <a:prstGeom prst="star5">
            <a:avLst/>
          </a:prstGeom>
          <a:solidFill>
            <a:srgbClr val="00B0F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nvGrpSpPr>
          <p:cNvPr id="612" name="Group 611"/>
          <p:cNvGrpSpPr/>
          <p:nvPr userDrawn="1"/>
        </p:nvGrpSpPr>
        <p:grpSpPr>
          <a:xfrm>
            <a:off x="11645351" y="3449860"/>
            <a:ext cx="469464" cy="381066"/>
            <a:chOff x="3320715" y="2126556"/>
            <a:chExt cx="2955851" cy="2917849"/>
          </a:xfrm>
        </p:grpSpPr>
        <p:grpSp>
          <p:nvGrpSpPr>
            <p:cNvPr id="613" name="Group 612"/>
            <p:cNvGrpSpPr/>
            <p:nvPr/>
          </p:nvGrpSpPr>
          <p:grpSpPr>
            <a:xfrm rot="20303418">
              <a:off x="3354566" y="2147217"/>
              <a:ext cx="2922000" cy="2897188"/>
              <a:chOff x="2844800" y="1828800"/>
              <a:chExt cx="2235200" cy="2235200"/>
            </a:xfrm>
            <a:solidFill>
              <a:srgbClr val="7030A0"/>
            </a:solidFill>
          </p:grpSpPr>
          <p:sp>
            <p:nvSpPr>
              <p:cNvPr id="616" name="Shape 615"/>
              <p:cNvSpPr/>
              <p:nvPr/>
            </p:nvSpPr>
            <p:spPr>
              <a:xfrm>
                <a:off x="2844800" y="1828800"/>
                <a:ext cx="2235200" cy="2235200"/>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7" name="Shape 4"/>
              <p:cNvSpPr/>
              <p:nvPr/>
            </p:nvSpPr>
            <p:spPr>
              <a:xfrm>
                <a:off x="3294175" y="2352385"/>
                <a:ext cx="1336450" cy="1148939"/>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algn="ctr" defTabSz="1778000" fontAlgn="auto">
                  <a:lnSpc>
                    <a:spcPct val="90000"/>
                  </a:lnSpc>
                  <a:spcAft>
                    <a:spcPct val="35000"/>
                  </a:spcAft>
                </a:pPr>
                <a:endParaRPr lang="en-GB" sz="4000" dirty="0">
                  <a:solidFill>
                    <a:srgbClr val="FFFFFF"/>
                  </a:solidFill>
                </a:endParaRPr>
              </a:p>
            </p:txBody>
          </p:sp>
        </p:grpSp>
        <p:sp>
          <p:nvSpPr>
            <p:cNvPr id="614" name="Shape 613"/>
            <p:cNvSpPr/>
            <p:nvPr/>
          </p:nvSpPr>
          <p:spPr>
            <a:xfrm>
              <a:off x="3320715" y="2126556"/>
              <a:ext cx="2921999" cy="2897188"/>
            </a:xfrm>
            <a:prstGeom prst="gear9">
              <a:avLst/>
            </a:prstGeom>
            <a:solidFill>
              <a:srgbClr val="FFC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5" name="Oval 614"/>
            <p:cNvSpPr/>
            <p:nvPr/>
          </p:nvSpPr>
          <p:spPr bwMode="auto">
            <a:xfrm>
              <a:off x="3753851" y="2558272"/>
              <a:ext cx="2058611" cy="2027969"/>
            </a:xfrm>
            <a:prstGeom prst="ellipse">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grpSp>
        <p:nvGrpSpPr>
          <p:cNvPr id="618" name="Group 617"/>
          <p:cNvGrpSpPr/>
          <p:nvPr userDrawn="1"/>
        </p:nvGrpSpPr>
        <p:grpSpPr>
          <a:xfrm>
            <a:off x="6839901" y="4731478"/>
            <a:ext cx="441391" cy="556453"/>
            <a:chOff x="8078261" y="2259988"/>
            <a:chExt cx="569752" cy="1063629"/>
          </a:xfrm>
        </p:grpSpPr>
        <p:pic>
          <p:nvPicPr>
            <p:cNvPr id="619" name="Picture 18" descr="Tag Vectors"/>
            <p:cNvPicPr>
              <a:picLocks noChangeAspect="1" noChangeArrowheads="1"/>
            </p:cNvPicPr>
            <p:nvPr userDrawn="1"/>
          </p:nvPicPr>
          <p:blipFill rotWithShape="1">
            <a:blip r:embed="rId15" cstate="print">
              <a:duotone>
                <a:schemeClr val="accent5">
                  <a:shade val="45000"/>
                  <a:satMod val="135000"/>
                </a:schemeClr>
                <a:prstClr val="white"/>
              </a:duotone>
              <a:extLst>
                <a:ext uri="{BEBA8EAE-BF5A-486C-A8C5-ECC9F3942E4B}">
                  <a14:imgProps xmlns:a14="http://schemas.microsoft.com/office/drawing/2010/main">
                    <a14:imgLayer r:embed="rId16">
                      <a14:imgEffect>
                        <a14:backgroundRemoval t="11435" b="58296" l="9744" r="27955"/>
                      </a14:imgEffect>
                    </a14:imgLayer>
                  </a14:imgProps>
                </a:ext>
                <a:ext uri="{28A0092B-C50C-407E-A947-70E740481C1C}">
                  <a14:useLocalDpi xmlns:a14="http://schemas.microsoft.com/office/drawing/2010/main" val="0"/>
                </a:ext>
              </a:extLst>
            </a:blip>
            <a:srcRect l="9889" t="11195" r="72959" b="42074"/>
            <a:stretch/>
          </p:blipFill>
          <p:spPr bwMode="auto">
            <a:xfrm rot="1711002">
              <a:off x="8100083" y="2259988"/>
              <a:ext cx="547930" cy="1063629"/>
            </a:xfrm>
            <a:prstGeom prst="rect">
              <a:avLst/>
            </a:prstGeom>
            <a:noFill/>
            <a:extLst>
              <a:ext uri="{909E8E84-426E-40dd-AFC4-6F175D3DCCD1}">
                <a14:hiddenFill xmlns:a14="http://schemas.microsoft.com/office/drawing/2010/main">
                  <a:solidFill>
                    <a:srgbClr val="FFFFFF"/>
                  </a:solidFill>
                </a14:hiddenFill>
              </a:ext>
            </a:extLst>
          </p:spPr>
        </p:pic>
        <p:sp>
          <p:nvSpPr>
            <p:cNvPr id="620" name="Rectangle 619"/>
            <p:cNvSpPr/>
            <p:nvPr userDrawn="1"/>
          </p:nvSpPr>
          <p:spPr bwMode="auto">
            <a:xfrm rot="1667756">
              <a:off x="8078261" y="2757282"/>
              <a:ext cx="388223" cy="434873"/>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sz="1600" dirty="0">
                <a:solidFill>
                  <a:sysClr val="windowText" lastClr="000000"/>
                </a:solidFill>
                <a:latin typeface="Arial"/>
                <a:cs typeface="+mn-cs"/>
              </a:endParaRPr>
            </a:p>
          </p:txBody>
        </p:sp>
      </p:grpSp>
      <p:grpSp>
        <p:nvGrpSpPr>
          <p:cNvPr id="621" name="Group 620"/>
          <p:cNvGrpSpPr/>
          <p:nvPr userDrawn="1"/>
        </p:nvGrpSpPr>
        <p:grpSpPr>
          <a:xfrm>
            <a:off x="5232065" y="1466448"/>
            <a:ext cx="441391" cy="556453"/>
            <a:chOff x="8078261" y="2259988"/>
            <a:chExt cx="569752" cy="1063629"/>
          </a:xfrm>
        </p:grpSpPr>
        <p:pic>
          <p:nvPicPr>
            <p:cNvPr id="622" name="Picture 18" descr="Tag Vectors"/>
            <p:cNvPicPr>
              <a:picLocks noChangeAspect="1" noChangeArrowheads="1"/>
            </p:cNvPicPr>
            <p:nvPr userDrawn="1"/>
          </p:nvPicPr>
          <p:blipFill rotWithShape="1">
            <a:blip r:embed="rId15" cstate="print">
              <a:duotone>
                <a:schemeClr val="accent5">
                  <a:shade val="45000"/>
                  <a:satMod val="135000"/>
                </a:schemeClr>
                <a:prstClr val="white"/>
              </a:duotone>
              <a:extLst>
                <a:ext uri="{BEBA8EAE-BF5A-486C-A8C5-ECC9F3942E4B}">
                  <a14:imgProps xmlns:a14="http://schemas.microsoft.com/office/drawing/2010/main">
                    <a14:imgLayer r:embed="rId16">
                      <a14:imgEffect>
                        <a14:backgroundRemoval t="11435" b="58296" l="9744" r="27955"/>
                      </a14:imgEffect>
                    </a14:imgLayer>
                  </a14:imgProps>
                </a:ext>
                <a:ext uri="{28A0092B-C50C-407E-A947-70E740481C1C}">
                  <a14:useLocalDpi xmlns:a14="http://schemas.microsoft.com/office/drawing/2010/main" val="0"/>
                </a:ext>
              </a:extLst>
            </a:blip>
            <a:srcRect l="9889" t="11195" r="72959" b="42074"/>
            <a:stretch/>
          </p:blipFill>
          <p:spPr bwMode="auto">
            <a:xfrm rot="1711002">
              <a:off x="8100083" y="2259988"/>
              <a:ext cx="547930" cy="1063629"/>
            </a:xfrm>
            <a:prstGeom prst="rect">
              <a:avLst/>
            </a:prstGeom>
            <a:noFill/>
            <a:extLst>
              <a:ext uri="{909E8E84-426E-40dd-AFC4-6F175D3DCCD1}">
                <a14:hiddenFill xmlns:a14="http://schemas.microsoft.com/office/drawing/2010/main">
                  <a:solidFill>
                    <a:srgbClr val="FFFFFF"/>
                  </a:solidFill>
                </a14:hiddenFill>
              </a:ext>
            </a:extLst>
          </p:spPr>
        </p:pic>
        <p:sp>
          <p:nvSpPr>
            <p:cNvPr id="623" name="Rectangle 622"/>
            <p:cNvSpPr/>
            <p:nvPr userDrawn="1"/>
          </p:nvSpPr>
          <p:spPr bwMode="auto">
            <a:xfrm rot="1667756">
              <a:off x="8078261" y="2757282"/>
              <a:ext cx="388223" cy="434873"/>
            </a:xfrm>
            <a:prstGeom prst="rect">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sz="1600" dirty="0">
                <a:solidFill>
                  <a:sysClr val="windowText" lastClr="000000"/>
                </a:solidFill>
                <a:latin typeface="Arial"/>
                <a:cs typeface="+mn-cs"/>
              </a:endParaRPr>
            </a:p>
          </p:txBody>
        </p:sp>
      </p:grpSp>
      <p:sp>
        <p:nvSpPr>
          <p:cNvPr id="624" name="5-Point Star 623"/>
          <p:cNvSpPr/>
          <p:nvPr userDrawn="1"/>
        </p:nvSpPr>
        <p:spPr bwMode="auto">
          <a:xfrm>
            <a:off x="11684885" y="5070177"/>
            <a:ext cx="486985" cy="373394"/>
          </a:xfrm>
          <a:prstGeom prst="star5">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25" name="Up Arrow 624"/>
          <p:cNvSpPr/>
          <p:nvPr userDrawn="1"/>
        </p:nvSpPr>
        <p:spPr bwMode="auto">
          <a:xfrm>
            <a:off x="11675573" y="4535573"/>
            <a:ext cx="486833" cy="421382"/>
          </a:xfrm>
          <a:prstGeom prst="upArrow">
            <a:avLst/>
          </a:prstGeom>
          <a:solidFill>
            <a:srgbClr val="CFAFE7"/>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26" name="Up Arrow 625"/>
          <p:cNvSpPr/>
          <p:nvPr userDrawn="1"/>
        </p:nvSpPr>
        <p:spPr bwMode="auto">
          <a:xfrm>
            <a:off x="8430976" y="5631771"/>
            <a:ext cx="486833" cy="1249294"/>
          </a:xfrm>
          <a:prstGeom prst="upArrow">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27" name="Up Arrow 626"/>
          <p:cNvSpPr/>
          <p:nvPr userDrawn="1"/>
        </p:nvSpPr>
        <p:spPr bwMode="auto">
          <a:xfrm>
            <a:off x="9871030" y="4660835"/>
            <a:ext cx="486833" cy="2220231"/>
          </a:xfrm>
          <a:prstGeom prst="upArrow">
            <a:avLst/>
          </a:prstGeom>
          <a:solidFill>
            <a:schemeClr val="accent4">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nvGrpSpPr>
          <p:cNvPr id="628" name="Group 627"/>
          <p:cNvGrpSpPr/>
          <p:nvPr userDrawn="1"/>
        </p:nvGrpSpPr>
        <p:grpSpPr>
          <a:xfrm>
            <a:off x="10473326" y="1800065"/>
            <a:ext cx="878188" cy="910513"/>
            <a:chOff x="9350829" y="3276600"/>
            <a:chExt cx="1186542" cy="1578429"/>
          </a:xfrm>
        </p:grpSpPr>
        <p:sp>
          <p:nvSpPr>
            <p:cNvPr id="629" name="Rounded Rectangle 628"/>
            <p:cNvSpPr/>
            <p:nvPr/>
          </p:nvSpPr>
          <p:spPr bwMode="auto">
            <a:xfrm>
              <a:off x="9350829" y="3276600"/>
              <a:ext cx="1186542" cy="1578429"/>
            </a:xfrm>
            <a:prstGeom prst="roundRect">
              <a:avLst>
                <a:gd name="adj" fmla="val 5658"/>
              </a:avLst>
            </a:prstGeom>
            <a:solidFill>
              <a:schemeClr val="bg1"/>
            </a:solidFill>
            <a:ln w="9525" cap="flat" cmpd="sng" algn="ctr">
              <a:solidFill>
                <a:schemeClr val="bg1">
                  <a:lumMod val="8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0" name="Rectangle 629"/>
            <p:cNvSpPr/>
            <p:nvPr/>
          </p:nvSpPr>
          <p:spPr bwMode="auto">
            <a:xfrm>
              <a:off x="9486900" y="3418113"/>
              <a:ext cx="914400" cy="1240972"/>
            </a:xfrm>
            <a:prstGeom prst="rect">
              <a:avLst/>
            </a:prstGeom>
            <a:solidFill>
              <a:schemeClr val="accent5"/>
            </a:solidFill>
            <a:ln w="9525" cap="flat" cmpd="sng" algn="ctr">
              <a:solidFill>
                <a:schemeClr val="bg1">
                  <a:lumMod val="85000"/>
                </a:scheme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1" name="Oval 630"/>
            <p:cNvSpPr/>
            <p:nvPr/>
          </p:nvSpPr>
          <p:spPr bwMode="auto">
            <a:xfrm>
              <a:off x="9883844" y="4694413"/>
              <a:ext cx="120512" cy="112205"/>
            </a:xfrm>
            <a:prstGeom prst="ellipse">
              <a:avLst/>
            </a:prstGeom>
            <a:solidFill>
              <a:schemeClr val="bg1"/>
            </a:solidFill>
            <a:ln w="9525" cap="flat" cmpd="sng" algn="ctr">
              <a:solidFill>
                <a:schemeClr val="bg1">
                  <a:lumMod val="85000"/>
                </a:scheme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pic>
        <p:nvPicPr>
          <p:cNvPr id="632" name="Picture 710" descr="QR sample code"/>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l="21131" t="22826" r="20333" b="19553"/>
          <a:stretch/>
        </p:blipFill>
        <p:spPr bwMode="auto">
          <a:xfrm>
            <a:off x="7982163" y="1759789"/>
            <a:ext cx="951571" cy="702526"/>
          </a:xfrm>
          <a:prstGeom prst="rect">
            <a:avLst/>
          </a:prstGeom>
          <a:noFill/>
          <a:extLst>
            <a:ext uri="{909E8E84-426E-40dd-AFC4-6F175D3DCCD1}">
              <a14:hiddenFill xmlns:a14="http://schemas.microsoft.com/office/drawing/2010/main">
                <a:solidFill>
                  <a:srgbClr val="FFFFFF"/>
                </a:solidFill>
              </a14:hiddenFill>
            </a:ext>
          </a:extLst>
        </p:spPr>
      </p:pic>
      <p:pic>
        <p:nvPicPr>
          <p:cNvPr id="633" name="Picture 713" descr="Mouse computer with electric cable"/>
          <p:cNvPicPr>
            <a:picLocks noChangeAspect="1" noChangeArrowheads="1"/>
          </p:cNvPicPr>
          <p:nvPr userDrawn="1"/>
        </p:nvPicPr>
        <p:blipFill>
          <a:blip r:embed="rId1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983830" flipH="1">
            <a:off x="837728" y="1528156"/>
            <a:ext cx="463414" cy="685467"/>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633"/>
          <p:cNvPicPr>
            <a:picLocks noChangeAspect="1"/>
          </p:cNvPicPr>
          <p:nvPr userDrawn="1"/>
        </p:nvPicPr>
        <p:blipFill>
          <a:blip r:embed="rId19"/>
          <a:stretch>
            <a:fillRect/>
          </a:stretch>
        </p:blipFill>
        <p:spPr>
          <a:xfrm>
            <a:off x="629998" y="-8991"/>
            <a:ext cx="2882599" cy="1478759"/>
          </a:xfrm>
          <a:prstGeom prst="rect">
            <a:avLst/>
          </a:prstGeom>
        </p:spPr>
      </p:pic>
      <p:sp>
        <p:nvSpPr>
          <p:cNvPr id="635" name="Rectangle 634"/>
          <p:cNvSpPr/>
          <p:nvPr userDrawn="1"/>
        </p:nvSpPr>
        <p:spPr bwMode="auto">
          <a:xfrm>
            <a:off x="8048600" y="4744784"/>
            <a:ext cx="131785" cy="798782"/>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6" name="Rectangle 635"/>
          <p:cNvSpPr/>
          <p:nvPr userDrawn="1"/>
        </p:nvSpPr>
        <p:spPr bwMode="auto">
          <a:xfrm rot="5400000">
            <a:off x="8531297" y="5000098"/>
            <a:ext cx="98839" cy="1065043"/>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7" name="Rectangle 636"/>
          <p:cNvSpPr/>
          <p:nvPr userDrawn="1"/>
        </p:nvSpPr>
        <p:spPr bwMode="auto">
          <a:xfrm>
            <a:off x="8991827" y="5501591"/>
            <a:ext cx="140011" cy="1379475"/>
          </a:xfrm>
          <a:prstGeom prst="rect">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8" name="Rectangle 637"/>
          <p:cNvSpPr/>
          <p:nvPr userDrawn="1"/>
        </p:nvSpPr>
        <p:spPr bwMode="auto">
          <a:xfrm>
            <a:off x="10411551" y="3759704"/>
            <a:ext cx="160784" cy="3119812"/>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39" name="Rectangle 638"/>
          <p:cNvSpPr/>
          <p:nvPr userDrawn="1"/>
        </p:nvSpPr>
        <p:spPr bwMode="auto">
          <a:xfrm>
            <a:off x="9638841" y="3289978"/>
            <a:ext cx="144649" cy="547658"/>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40" name="Rectangle 639"/>
          <p:cNvSpPr/>
          <p:nvPr userDrawn="1"/>
        </p:nvSpPr>
        <p:spPr bwMode="auto">
          <a:xfrm>
            <a:off x="9992269" y="-12745"/>
            <a:ext cx="162600" cy="840666"/>
          </a:xfrm>
          <a:prstGeom prst="rect">
            <a:avLst/>
          </a:prstGeom>
          <a:solidFill>
            <a:srgbClr val="92D050"/>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641" name="Rectangle 640"/>
          <p:cNvSpPr/>
          <p:nvPr userDrawn="1"/>
        </p:nvSpPr>
        <p:spPr bwMode="auto">
          <a:xfrm>
            <a:off x="8898076" y="334788"/>
            <a:ext cx="114056" cy="440145"/>
          </a:xfrm>
          <a:prstGeom prst="rect">
            <a:avLst/>
          </a:prstGeom>
          <a:solidFill>
            <a:srgbClr val="6143CD"/>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Tree>
    <p:extLst>
      <p:ext uri="{BB962C8B-B14F-4D97-AF65-F5344CB8AC3E}">
        <p14:creationId xmlns:p14="http://schemas.microsoft.com/office/powerpoint/2010/main" val="1736529307"/>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Page">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ext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3430" name="think-cell Slide" r:id="rId4" imgW="0" imgH="0" progId="TCLayout.ActiveDocument.1">
                  <p:embed/>
                </p:oleObj>
              </mc:Choice>
              <mc:Fallback>
                <p:oleObj name="think-cell Slide" r:id="rId4"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7"/>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6" name="Rectangle 8"/>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7" name="Rectangle 9"/>
          <p:cNvSpPr>
            <a:spLocks noChangeArrowheads="1"/>
          </p:cNvSpPr>
          <p:nvPr/>
        </p:nvSpPr>
        <p:spPr bwMode="auto">
          <a:xfrm>
            <a:off x="2385652" y="1676400"/>
            <a:ext cx="9525000" cy="45593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8" name="Rectangle 44"/>
          <p:cNvSpPr>
            <a:spLocks noChangeArrowheads="1"/>
          </p:cNvSpPr>
          <p:nvPr/>
        </p:nvSpPr>
        <p:spPr bwMode="auto">
          <a:xfrm>
            <a:off x="6572739" y="1803406"/>
            <a:ext cx="5193323" cy="4429125"/>
          </a:xfrm>
          <a:prstGeom prst="rect">
            <a:avLst/>
          </a:prstGeom>
          <a:noFill/>
          <a:ln w="9525" algn="ctr">
            <a:noFill/>
            <a:prstDash val="dash"/>
            <a:miter lim="800000"/>
            <a:headEnd/>
            <a:tailEnd/>
          </a:ln>
          <a:effectLst/>
        </p:spPr>
        <p:txBody>
          <a:bodyPr wrap="none" lIns="71958" tIns="71958" rIns="71958" bIns="71958" anchor="ctr"/>
          <a:lstStyle/>
          <a:p>
            <a:pPr defTabSz="913863" eaLnBrk="0" hangingPunct="0">
              <a:spcBef>
                <a:spcPct val="50000"/>
              </a:spcBef>
              <a:defRPr/>
            </a:pPr>
            <a:endParaRPr lang="en-GB" sz="1000" dirty="0">
              <a:solidFill>
                <a:srgbClr val="000000"/>
              </a:solidFill>
              <a:latin typeface="Arial"/>
              <a:ea typeface="ＭＳ Ｐゴシック" pitchFamily="34" charset="-128"/>
              <a:cs typeface="+mn-cs"/>
              <a:sym typeface="Arial Bold Italic" pitchFamily="34" charset="0"/>
            </a:endParaRPr>
          </a:p>
        </p:txBody>
      </p:sp>
      <p:sp>
        <p:nvSpPr>
          <p:cNvPr id="9" name="Rectangle 4"/>
          <p:cNvSpPr>
            <a:spLocks noChangeArrowheads="1"/>
          </p:cNvSpPr>
          <p:nvPr/>
        </p:nvSpPr>
        <p:spPr bwMode="gray">
          <a:xfrm>
            <a:off x="11468718" y="6665938"/>
            <a:ext cx="270356" cy="123111"/>
          </a:xfrm>
          <a:prstGeom prst="rect">
            <a:avLst/>
          </a:prstGeom>
          <a:solidFill>
            <a:schemeClr val="bg1"/>
          </a:solidFill>
          <a:ln w="12700">
            <a:noFill/>
            <a:miter lim="800000"/>
            <a:headEnd/>
            <a:tailEnd/>
          </a:ln>
          <a:effectLst/>
        </p:spPr>
        <p:txBody>
          <a:bodyPr wrap="none" lIns="71958" tIns="0" rIns="71958" bIns="0">
            <a:spAutoFit/>
          </a:bodyPr>
          <a:lstStyle/>
          <a:p>
            <a:pPr algn="ctr" defTabSz="282410" eaLnBrk="0" hangingPunct="0">
              <a:defRPr/>
            </a:pPr>
            <a:fld id="{F0725499-5C8E-4394-ACF0-7FFFF9E772A5}" type="slidenum">
              <a:rPr lang="en-GB" sz="800" b="1">
                <a:solidFill>
                  <a:srgbClr val="000000"/>
                </a:solidFill>
                <a:latin typeface="Arial"/>
                <a:ea typeface="ＭＳ Ｐゴシック" pitchFamily="34" charset="-128"/>
                <a:cs typeface="+mn-cs"/>
                <a:sym typeface="Arial Bold Italic" pitchFamily="34" charset="0"/>
              </a:rPr>
              <a:pPr algn="ctr" defTabSz="282410" eaLnBrk="0" hangingPunct="0">
                <a:defRPr/>
              </a:pPr>
              <a:t>‹#›</a:t>
            </a:fld>
            <a:endParaRPr lang="en-GB" sz="800" b="1" dirty="0">
              <a:solidFill>
                <a:srgbClr val="000000"/>
              </a:solidFill>
              <a:latin typeface="Arial"/>
              <a:ea typeface="ＭＳ Ｐゴシック" pitchFamily="34" charset="-128"/>
              <a:cs typeface="+mn-cs"/>
              <a:sym typeface="Arial Bold Italic" pitchFamily="34" charset="0"/>
            </a:endParaRPr>
          </a:p>
        </p:txBody>
      </p:sp>
      <p:sp>
        <p:nvSpPr>
          <p:cNvPr id="11" name="Rectangle 4"/>
          <p:cNvSpPr txBox="1">
            <a:spLocks noChangeArrowheads="1"/>
          </p:cNvSpPr>
          <p:nvPr/>
        </p:nvSpPr>
        <p:spPr bwMode="auto">
          <a:xfrm>
            <a:off x="246184" y="6480175"/>
            <a:ext cx="3563816" cy="287338"/>
          </a:xfrm>
          <a:prstGeom prst="rect">
            <a:avLst/>
          </a:prstGeom>
          <a:noFill/>
          <a:ln w="9525">
            <a:noFill/>
            <a:miter lim="800000"/>
            <a:headEnd/>
            <a:tailEnd/>
          </a:ln>
          <a:effectLst/>
        </p:spPr>
        <p:txBody>
          <a:bodyPr lIns="0" tIns="0" rIns="0" bIns="0"/>
          <a:lstStyle>
            <a:lvl1pPr algn="l" eaLnBrk="0" hangingPunct="0">
              <a:defRPr sz="800" b="0">
                <a:solidFill>
                  <a:schemeClr val="bg2"/>
                </a:solidFill>
                <a:latin typeface="+mn-lt"/>
                <a:ea typeface="+mn-ea"/>
              </a:defRPr>
            </a:lvl1pPr>
          </a:lstStyle>
          <a:p>
            <a:pPr defTabSz="913863">
              <a:spcBef>
                <a:spcPct val="50000"/>
              </a:spcBef>
              <a:defRPr/>
            </a:pPr>
            <a:r>
              <a:rPr lang="en-GB" sz="800" dirty="0" smtClean="0">
                <a:solidFill>
                  <a:srgbClr val="000000"/>
                </a:solidFill>
                <a:ea typeface="ＭＳ Ｐゴシック"/>
                <a:cs typeface="+mn-cs"/>
                <a:sym typeface="Arial Bold Italic" pitchFamily="34" charset="0"/>
              </a:rPr>
              <a:t>PRIVATE &amp; CONFIDENTIAL</a:t>
            </a:r>
            <a:endParaRPr lang="en-GB" sz="800" dirty="0">
              <a:solidFill>
                <a:srgbClr val="000000"/>
              </a:solidFill>
              <a:ea typeface="ＭＳ Ｐゴシック"/>
              <a:cs typeface="+mn-cs"/>
              <a:sym typeface="Arial Bold Italic" pitchFamily="34" charset="0"/>
            </a:endParaRPr>
          </a:p>
        </p:txBody>
      </p:sp>
      <p:sp>
        <p:nvSpPr>
          <p:cNvPr id="10" name="Text Placeholder 9"/>
          <p:cNvSpPr>
            <a:spLocks noGrp="1"/>
          </p:cNvSpPr>
          <p:nvPr>
            <p:ph type="body" sz="quarter" idx="11"/>
          </p:nvPr>
        </p:nvSpPr>
        <p:spPr>
          <a:xfrm>
            <a:off x="283310" y="1670550"/>
            <a:ext cx="11629292" cy="4140983"/>
          </a:xfrm>
          <a:prstGeom prst="rect">
            <a:avLst/>
          </a:prstGeom>
        </p:spPr>
        <p:txBody>
          <a:bodyPr lIns="72000"/>
          <a:lstStyle>
            <a:lvl1pPr>
              <a:buFont typeface="Arial" pitchFamily="34" charset="0"/>
              <a:buChar char="•"/>
              <a:defRPr sz="1800"/>
            </a:lvl1pPr>
            <a:lvl2pPr>
              <a:defRPr sz="1800"/>
            </a:lvl2pPr>
            <a:lvl3pPr>
              <a:buSzPct val="100000"/>
              <a:buFont typeface="Arial" pitchFamily="34" charset="0"/>
              <a:buChar char="•"/>
              <a:defRPr sz="1800"/>
            </a:lvl3pPr>
            <a:lvl4pPr>
              <a:defRPr sz="1800"/>
            </a:lvl4pPr>
            <a:lvl5pPr>
              <a:defRPr sz="180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AMC_Footer"/>
          <p:cNvSpPr txBox="1">
            <a:spLocks/>
          </p:cNvSpPr>
          <p:nvPr userDrawn="1"/>
        </p:nvSpPr>
        <p:spPr>
          <a:xfrm>
            <a:off x="246184" y="6569079"/>
            <a:ext cx="8943883" cy="227013"/>
          </a:xfrm>
          <a:prstGeom prst="rect">
            <a:avLst/>
          </a:prstGeom>
        </p:spPr>
        <p:txBody>
          <a:bodyPr lIns="0" tIns="3600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r>
              <a:rPr lang="en-US" sz="800" dirty="0" smtClean="0">
                <a:solidFill>
                  <a:prstClr val="black"/>
                </a:solidFill>
                <a:latin typeface="Arial"/>
                <a:cs typeface="Arial" pitchFamily="34" charset="0"/>
              </a:rPr>
              <a:t>Copyright © </a:t>
            </a:r>
            <a:r>
              <a:rPr lang="en-US" sz="800" dirty="0" smtClean="0">
                <a:solidFill>
                  <a:srgbClr val="000000"/>
                </a:solidFill>
                <a:latin typeface="Arial"/>
                <a:cs typeface="Arial" pitchFamily="34" charset="0"/>
              </a:rPr>
              <a:t>2014</a:t>
            </a:r>
            <a:r>
              <a:rPr lang="en-US" sz="800" dirty="0" smtClean="0">
                <a:solidFill>
                  <a:prstClr val="black"/>
                </a:solidFill>
                <a:latin typeface="Arial"/>
                <a:cs typeface="Arial" pitchFamily="34" charset="0"/>
              </a:rPr>
              <a:t> Accenture. All rights reserved.</a:t>
            </a:r>
            <a:endParaRPr lang="en-US" sz="800" dirty="0">
              <a:solidFill>
                <a:prstClr val="black"/>
              </a:solidFill>
              <a:latin typeface="Arial"/>
              <a:cs typeface="Arial" pitchFamily="34" charset="0"/>
            </a:endParaRPr>
          </a:p>
        </p:txBody>
      </p:sp>
      <p:sp>
        <p:nvSpPr>
          <p:cNvPr id="20" name="Title Placeholder 3"/>
          <p:cNvSpPr>
            <a:spLocks noGrp="1"/>
          </p:cNvSpPr>
          <p:nvPr>
            <p:ph type="title" hasCustomPrompt="1"/>
          </p:nvPr>
        </p:nvSpPr>
        <p:spPr>
          <a:xfrm>
            <a:off x="259864" y="274638"/>
            <a:ext cx="10579549" cy="513482"/>
          </a:xfrm>
          <a:prstGeom prst="rect">
            <a:avLst/>
          </a:prstGeom>
        </p:spPr>
        <p:txBody>
          <a:bodyPr vert="horz" lIns="91440" tIns="45720" rIns="91440" bIns="45720" rtlCol="0" anchor="b">
            <a:normAutofit/>
          </a:bodyPr>
          <a:lstStyle>
            <a:lvl1pPr>
              <a:defRPr lang="en-GB"/>
            </a:lvl1pPr>
          </a:lstStyle>
          <a:p>
            <a:pPr lvl="0"/>
            <a:r>
              <a:rPr lang="en-US" dirty="0" smtClean="0"/>
              <a:t>Title</a:t>
            </a:r>
            <a:endParaRPr lang="en-GB" dirty="0"/>
          </a:p>
        </p:txBody>
      </p:sp>
      <p:sp>
        <p:nvSpPr>
          <p:cNvPr id="27" name="Text Placeholder 9"/>
          <p:cNvSpPr>
            <a:spLocks noGrp="1"/>
          </p:cNvSpPr>
          <p:nvPr>
            <p:ph type="body" sz="quarter" idx="12" hasCustomPrompt="1"/>
          </p:nvPr>
        </p:nvSpPr>
        <p:spPr>
          <a:xfrm>
            <a:off x="283310" y="947105"/>
            <a:ext cx="11629292" cy="509298"/>
          </a:xfrm>
          <a:prstGeom prst="rect">
            <a:avLst/>
          </a:prstGeom>
        </p:spPr>
        <p:txBody>
          <a:bodyPr lIns="72000"/>
          <a:lstStyle>
            <a:lvl1pPr marL="0" indent="0">
              <a:buFont typeface="Arial" pitchFamily="34" charset="0"/>
              <a:buNone/>
              <a:defRPr sz="1400" b="1">
                <a:solidFill>
                  <a:schemeClr val="tx1">
                    <a:lumMod val="50000"/>
                    <a:lumOff val="50000"/>
                  </a:schemeClr>
                </a:solidFill>
              </a:defRPr>
            </a:lvl1pPr>
            <a:lvl2pPr>
              <a:defRPr sz="1800"/>
            </a:lvl2pPr>
            <a:lvl3pPr>
              <a:buSzPct val="100000"/>
              <a:buFont typeface="Arial" pitchFamily="34" charset="0"/>
              <a:buChar char="•"/>
              <a:defRPr sz="1800"/>
            </a:lvl3pPr>
            <a:lvl4pPr>
              <a:defRPr sz="1800"/>
            </a:lvl4pPr>
            <a:lvl5pPr>
              <a:defRPr sz="1800"/>
            </a:lvl5pPr>
          </a:lstStyle>
          <a:p>
            <a:pPr lvl="0"/>
            <a:r>
              <a:rPr lang="en-GB" noProof="0" dirty="0" smtClean="0"/>
              <a:t>Tagline</a:t>
            </a:r>
            <a:endParaRPr lang="en-GB" noProof="0" dirty="0"/>
          </a:p>
        </p:txBody>
      </p:sp>
      <p:pic>
        <p:nvPicPr>
          <p:cNvPr id="3784" name="Picture 712" descr="http://www.thedrum.com/uploads/drum_basic_article/100785/main_images/argos.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39414" y="129665"/>
            <a:ext cx="1071239" cy="80342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userDrawn="1"/>
        </p:nvGrpSpPr>
        <p:grpSpPr>
          <a:xfrm>
            <a:off x="8103220" y="5921952"/>
            <a:ext cx="4088781" cy="750253"/>
            <a:chOff x="5515636" y="5791119"/>
            <a:chExt cx="3628366" cy="881086"/>
          </a:xfrm>
        </p:grpSpPr>
        <p:sp>
          <p:nvSpPr>
            <p:cNvPr id="25" name="Oval 24"/>
            <p:cNvSpPr/>
            <p:nvPr userDrawn="1"/>
          </p:nvSpPr>
          <p:spPr bwMode="auto">
            <a:xfrm rot="5400000" flipV="1">
              <a:off x="5516252" y="5790503"/>
              <a:ext cx="499409" cy="500642"/>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26" name="Oval 25"/>
            <p:cNvSpPr/>
            <p:nvPr userDrawn="1"/>
          </p:nvSpPr>
          <p:spPr bwMode="auto">
            <a:xfrm rot="5400000" flipV="1">
              <a:off x="5903133" y="6172179"/>
              <a:ext cx="499409" cy="500643"/>
            </a:xfrm>
            <a:prstGeom prst="ellipse">
              <a:avLst/>
            </a:prstGeom>
            <a:solidFill>
              <a:schemeClr val="accent5"/>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cxnSp>
          <p:nvCxnSpPr>
            <p:cNvPr id="28" name="Straight Connector 27"/>
            <p:cNvCxnSpPr/>
            <p:nvPr userDrawn="1"/>
          </p:nvCxnSpPr>
          <p:spPr bwMode="auto">
            <a:xfrm rot="5400000" flipV="1">
              <a:off x="7811377" y="5273546"/>
              <a:ext cx="0" cy="2663720"/>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29" name="Straight Connector 28"/>
            <p:cNvCxnSpPr/>
            <p:nvPr userDrawn="1"/>
          </p:nvCxnSpPr>
          <p:spPr bwMode="auto">
            <a:xfrm>
              <a:off x="6511601" y="6011034"/>
              <a:ext cx="0" cy="628342"/>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30" name="Straight Connector 29"/>
            <p:cNvCxnSpPr/>
            <p:nvPr userDrawn="1"/>
          </p:nvCxnSpPr>
          <p:spPr bwMode="auto">
            <a:xfrm rot="5400000" flipV="1">
              <a:off x="6275145" y="5763750"/>
              <a:ext cx="0" cy="545105"/>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sp>
          <p:nvSpPr>
            <p:cNvPr id="31" name="Up Arrow 30"/>
            <p:cNvSpPr/>
            <p:nvPr userDrawn="1"/>
          </p:nvSpPr>
          <p:spPr bwMode="auto">
            <a:xfrm rot="5400000" flipV="1">
              <a:off x="5601725" y="5869853"/>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2" name="Up Arrow 31"/>
            <p:cNvSpPr/>
            <p:nvPr userDrawn="1"/>
          </p:nvSpPr>
          <p:spPr bwMode="auto">
            <a:xfrm rot="5400000" flipV="1">
              <a:off x="5988260" y="6238436"/>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3" name="Up Arrow 32"/>
            <p:cNvSpPr/>
            <p:nvPr userDrawn="1"/>
          </p:nvSpPr>
          <p:spPr bwMode="auto">
            <a:xfrm rot="5400000" flipV="1">
              <a:off x="7978483" y="5388902"/>
              <a:ext cx="365125" cy="1965913"/>
            </a:xfrm>
            <a:prstGeom prst="upArrow">
              <a:avLst/>
            </a:prstGeom>
            <a:solidFill>
              <a:schemeClr val="accent4">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Tree>
    <p:extLst>
      <p:ext uri="{BB962C8B-B14F-4D97-AF65-F5344CB8AC3E}">
        <p14:creationId xmlns:p14="http://schemas.microsoft.com/office/powerpoint/2010/main" val="175023545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2.xml"/><Relationship Id="rId5" Type="http://schemas.openxmlformats.org/officeDocument/2006/relationships/vmlDrawing" Target="../drawings/vmlDrawing1.vml"/><Relationship Id="rId6" Type="http://schemas.openxmlformats.org/officeDocument/2006/relationships/tags" Target="../tags/tag1.xml"/><Relationship Id="rId7" Type="http://schemas.openxmlformats.org/officeDocument/2006/relationships/oleObject" Target="../embeddings/oleObject1.bin"/><Relationship Id="rId8"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21944" tIns="60972" rIns="121944" bIns="60972"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09600" y="1600206"/>
            <a:ext cx="10972800" cy="4525963"/>
          </a:xfrm>
          <a:prstGeom prst="rect">
            <a:avLst/>
          </a:prstGeom>
        </p:spPr>
        <p:txBody>
          <a:bodyPr vert="horz" lIns="121944" tIns="60972" rIns="121944" bIns="6097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Footer Placeholder 3"/>
          <p:cNvSpPr>
            <a:spLocks noGrp="1"/>
          </p:cNvSpPr>
          <p:nvPr>
            <p:ph type="ftr" sz="quarter" idx="3"/>
          </p:nvPr>
        </p:nvSpPr>
        <p:spPr>
          <a:xfrm>
            <a:off x="0" y="6680372"/>
            <a:ext cx="38608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133037265"/>
      </p:ext>
    </p:extLst>
  </p:cSld>
  <p:clrMap bg1="lt1" tx1="dk1" bg2="lt2" tx2="dk2" accent1="accent1" accent2="accent2" accent3="accent3" accent4="accent4" accent5="accent5" accent6="accent6" hlink="hlink" folHlink="folHlink"/>
  <p:sldLayoutIdLst>
    <p:sldLayoutId id="2147483979" r:id="rId1"/>
    <p:sldLayoutId id="2147483984" r:id="rId2"/>
    <p:sldLayoutId id="2147483985" r:id="rId3"/>
    <p:sldLayoutId id="2147483998" r:id="rId4"/>
    <p:sldLayoutId id="2147483999" r:id="rId5"/>
    <p:sldLayoutId id="2147484000" r:id="rId6"/>
    <p:sldLayoutId id="2147484001" r:id="rId7"/>
  </p:sldLayoutIdLst>
  <p:timing>
    <p:tnLst>
      <p:par>
        <p:cTn xmlns:p14="http://schemas.microsoft.com/office/powerpoint/2010/main" id="1" dur="indefinite" restart="never" nodeType="tmRoot"/>
      </p:par>
    </p:tnLst>
  </p:timing>
  <p:txStyles>
    <p:titleStyle>
      <a:lvl1pPr algn="ctr" defTabSz="914339" rtl="0" eaLnBrk="1" latinLnBrk="0" hangingPunct="1">
        <a:spcBef>
          <a:spcPct val="0"/>
        </a:spcBef>
        <a:buNone/>
        <a:defRPr sz="4424" kern="1200">
          <a:solidFill>
            <a:schemeClr val="tx1"/>
          </a:solidFill>
          <a:latin typeface="+mj-lt"/>
          <a:ea typeface="+mj-ea"/>
          <a:cs typeface="+mj-cs"/>
        </a:defRPr>
      </a:lvl1pPr>
    </p:titleStyle>
    <p:bodyStyle>
      <a:lvl1pPr marL="342877" indent="-342877" algn="l" defTabSz="914339" rtl="0" eaLnBrk="1" latinLnBrk="0" hangingPunct="1">
        <a:spcBef>
          <a:spcPct val="20000"/>
        </a:spcBef>
        <a:buFont typeface="Arial" panose="020B0604020202020204" pitchFamily="34" charset="0"/>
        <a:buChar char="•"/>
        <a:defRPr sz="3224" kern="1200">
          <a:solidFill>
            <a:schemeClr val="tx1"/>
          </a:solidFill>
          <a:latin typeface="+mn-lt"/>
          <a:ea typeface="+mn-ea"/>
          <a:cs typeface="+mn-cs"/>
        </a:defRPr>
      </a:lvl1pPr>
      <a:lvl2pPr marL="742900" indent="-285731" algn="l" defTabSz="914339" rtl="0" eaLnBrk="1" latinLnBrk="0" hangingPunct="1">
        <a:spcBef>
          <a:spcPct val="20000"/>
        </a:spcBef>
        <a:buFont typeface="Arial" panose="020B0604020202020204" pitchFamily="34" charset="0"/>
        <a:buChar char="–"/>
        <a:defRPr sz="2774" kern="1200">
          <a:solidFill>
            <a:schemeClr val="tx1"/>
          </a:solidFill>
          <a:latin typeface="+mn-lt"/>
          <a:ea typeface="+mn-ea"/>
          <a:cs typeface="+mn-cs"/>
        </a:defRPr>
      </a:lvl2pPr>
      <a:lvl3pPr marL="1142924" indent="-228585" algn="l" defTabSz="914339" rtl="0" eaLnBrk="1" latinLnBrk="0" hangingPunct="1">
        <a:spcBef>
          <a:spcPct val="20000"/>
        </a:spcBef>
        <a:buFont typeface="Arial" panose="020B0604020202020204" pitchFamily="34" charset="0"/>
        <a:buChar char="•"/>
        <a:defRPr sz="2399" kern="1200">
          <a:solidFill>
            <a:schemeClr val="tx1"/>
          </a:solidFill>
          <a:latin typeface="+mn-lt"/>
          <a:ea typeface="+mn-ea"/>
          <a:cs typeface="+mn-cs"/>
        </a:defRPr>
      </a:lvl3pPr>
      <a:lvl4pPr marL="1600093"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4pPr>
      <a:lvl5pPr marL="2057263"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5pPr>
      <a:lvl6pPr marL="2514433"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6pPr>
      <a:lvl7pPr marL="2971601"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7pPr>
      <a:lvl8pPr marL="3428771"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8pPr>
      <a:lvl9pPr marL="3885940" indent="-228585" algn="l" defTabSz="914339" rtl="0" eaLnBrk="1" latinLnBrk="0" hangingPunct="1">
        <a:spcBef>
          <a:spcPct val="20000"/>
        </a:spcBef>
        <a:buFont typeface="Arial" panose="020B0604020202020204" pitchFamily="34" charset="0"/>
        <a:buChar char="•"/>
        <a:defRPr sz="2024" kern="1200">
          <a:solidFill>
            <a:schemeClr val="tx1"/>
          </a:solidFill>
          <a:latin typeface="+mn-lt"/>
          <a:ea typeface="+mn-ea"/>
          <a:cs typeface="+mn-cs"/>
        </a:defRPr>
      </a:lvl9pPr>
    </p:bodyStyle>
    <p:otherStyle>
      <a:defPPr>
        <a:defRPr lang="en-US"/>
      </a:defPPr>
      <a:lvl1pPr marL="0" algn="l" defTabSz="914339" rtl="0" eaLnBrk="1" latinLnBrk="0" hangingPunct="1">
        <a:defRPr sz="1800" kern="1200">
          <a:solidFill>
            <a:schemeClr val="tx1"/>
          </a:solidFill>
          <a:latin typeface="+mn-lt"/>
          <a:ea typeface="+mn-ea"/>
          <a:cs typeface="+mn-cs"/>
        </a:defRPr>
      </a:lvl1pPr>
      <a:lvl2pPr marL="457170" algn="l" defTabSz="914339" rtl="0" eaLnBrk="1" latinLnBrk="0" hangingPunct="1">
        <a:defRPr sz="1800" kern="1200">
          <a:solidFill>
            <a:schemeClr val="tx1"/>
          </a:solidFill>
          <a:latin typeface="+mn-lt"/>
          <a:ea typeface="+mn-ea"/>
          <a:cs typeface="+mn-cs"/>
        </a:defRPr>
      </a:lvl2pPr>
      <a:lvl3pPr marL="914339" algn="l" defTabSz="914339" rtl="0" eaLnBrk="1" latinLnBrk="0" hangingPunct="1">
        <a:defRPr sz="1800" kern="1200">
          <a:solidFill>
            <a:schemeClr val="tx1"/>
          </a:solidFill>
          <a:latin typeface="+mn-lt"/>
          <a:ea typeface="+mn-ea"/>
          <a:cs typeface="+mn-cs"/>
        </a:defRPr>
      </a:lvl3pPr>
      <a:lvl4pPr marL="1371509" algn="l" defTabSz="914339" rtl="0" eaLnBrk="1" latinLnBrk="0" hangingPunct="1">
        <a:defRPr sz="1800" kern="1200">
          <a:solidFill>
            <a:schemeClr val="tx1"/>
          </a:solidFill>
          <a:latin typeface="+mn-lt"/>
          <a:ea typeface="+mn-ea"/>
          <a:cs typeface="+mn-cs"/>
        </a:defRPr>
      </a:lvl4pPr>
      <a:lvl5pPr marL="1828678" algn="l" defTabSz="914339" rtl="0" eaLnBrk="1" latinLnBrk="0" hangingPunct="1">
        <a:defRPr sz="1800" kern="1200">
          <a:solidFill>
            <a:schemeClr val="tx1"/>
          </a:solidFill>
          <a:latin typeface="+mn-lt"/>
          <a:ea typeface="+mn-ea"/>
          <a:cs typeface="+mn-cs"/>
        </a:defRPr>
      </a:lvl5pPr>
      <a:lvl6pPr marL="2285848" algn="l" defTabSz="914339" rtl="0" eaLnBrk="1" latinLnBrk="0" hangingPunct="1">
        <a:defRPr sz="1800" kern="1200">
          <a:solidFill>
            <a:schemeClr val="tx1"/>
          </a:solidFill>
          <a:latin typeface="+mn-lt"/>
          <a:ea typeface="+mn-ea"/>
          <a:cs typeface="+mn-cs"/>
        </a:defRPr>
      </a:lvl6pPr>
      <a:lvl7pPr marL="2743017" algn="l" defTabSz="914339" rtl="0" eaLnBrk="1" latinLnBrk="0" hangingPunct="1">
        <a:defRPr sz="1800" kern="1200">
          <a:solidFill>
            <a:schemeClr val="tx1"/>
          </a:solidFill>
          <a:latin typeface="+mn-lt"/>
          <a:ea typeface="+mn-ea"/>
          <a:cs typeface="+mn-cs"/>
        </a:defRPr>
      </a:lvl7pPr>
      <a:lvl8pPr marL="3200186" algn="l" defTabSz="914339" rtl="0" eaLnBrk="1" latinLnBrk="0" hangingPunct="1">
        <a:defRPr sz="1800" kern="1200">
          <a:solidFill>
            <a:schemeClr val="tx1"/>
          </a:solidFill>
          <a:latin typeface="+mn-lt"/>
          <a:ea typeface="+mn-ea"/>
          <a:cs typeface="+mn-cs"/>
        </a:defRPr>
      </a:lvl8pPr>
      <a:lvl9pPr marL="3657356" algn="l" defTabSz="91433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1966081" name="Rectangle 1" hidden="1"/>
          <p:cNvGraphicFramePr>
            <a:graphicFrameLocks/>
          </p:cNvGraphicFramePr>
          <p:nvPr>
            <p:custDataLst>
              <p:tags r:id="rId6"/>
            </p:custDataLst>
            <p:ext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382" name="think-cell Slide" r:id="rId7" imgW="0" imgH="0" progId="TCLayout.ActiveDocument.1">
                  <p:embed/>
                </p:oleObj>
              </mc:Choice>
              <mc:Fallback>
                <p:oleObj name="think-cell Slide" r:id="rId7"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75271" name="Rectangle 7"/>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1675272" name="Rectangle 8"/>
          <p:cNvSpPr>
            <a:spLocks noChangeArrowheads="1"/>
          </p:cNvSpPr>
          <p:nvPr/>
        </p:nvSpPr>
        <p:spPr bwMode="auto">
          <a:xfrm>
            <a:off x="2387604" y="1676400"/>
            <a:ext cx="9525000" cy="45466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1675273" name="Rectangle 9"/>
          <p:cNvSpPr>
            <a:spLocks noChangeArrowheads="1"/>
          </p:cNvSpPr>
          <p:nvPr/>
        </p:nvSpPr>
        <p:spPr bwMode="auto">
          <a:xfrm>
            <a:off x="2385652" y="1676400"/>
            <a:ext cx="9525000" cy="4559300"/>
          </a:xfrm>
          <a:prstGeom prst="rect">
            <a:avLst/>
          </a:prstGeom>
          <a:noFill/>
          <a:ln w="9525">
            <a:noFill/>
            <a:miter lim="800000"/>
            <a:headEnd/>
            <a:tailEnd/>
          </a:ln>
          <a:effectLst/>
        </p:spPr>
        <p:txBody>
          <a:bodyPr lIns="0" tIns="0" rIns="0" bIns="0"/>
          <a:lstStyle/>
          <a:p>
            <a:pPr marL="185630" indent="-185630" defTabSz="913863" eaLnBrk="0" hangingPunct="0">
              <a:spcBef>
                <a:spcPct val="100000"/>
              </a:spcBef>
              <a:buClr>
                <a:srgbClr val="000000"/>
              </a:buClr>
              <a:buFont typeface="Wingdings" pitchFamily="2" charset="2"/>
              <a:buChar char="n"/>
              <a:defRPr/>
            </a:pPr>
            <a:endParaRPr lang="en-GB" sz="1400" dirty="0">
              <a:solidFill>
                <a:srgbClr val="000000"/>
              </a:solidFill>
              <a:latin typeface="Arial"/>
              <a:ea typeface="ＭＳ Ｐゴシック" pitchFamily="34" charset="-128"/>
              <a:cs typeface="+mn-cs"/>
              <a:sym typeface="Arial Bold Italic" pitchFamily="34" charset="0"/>
            </a:endParaRPr>
          </a:p>
        </p:txBody>
      </p:sp>
      <p:sp>
        <p:nvSpPr>
          <p:cNvPr id="1675308" name="Rectangle 44"/>
          <p:cNvSpPr>
            <a:spLocks noChangeArrowheads="1"/>
          </p:cNvSpPr>
          <p:nvPr/>
        </p:nvSpPr>
        <p:spPr bwMode="auto">
          <a:xfrm>
            <a:off x="6572739" y="1803406"/>
            <a:ext cx="5193323" cy="4429125"/>
          </a:xfrm>
          <a:prstGeom prst="rect">
            <a:avLst/>
          </a:prstGeom>
          <a:noFill/>
          <a:ln w="9525" algn="ctr">
            <a:noFill/>
            <a:prstDash val="dash"/>
            <a:miter lim="800000"/>
            <a:headEnd/>
            <a:tailEnd/>
          </a:ln>
          <a:effectLst/>
        </p:spPr>
        <p:txBody>
          <a:bodyPr wrap="none" lIns="71958" tIns="71958" rIns="71958" bIns="71958" anchor="ctr"/>
          <a:lstStyle/>
          <a:p>
            <a:pPr defTabSz="913863" eaLnBrk="0" hangingPunct="0">
              <a:spcBef>
                <a:spcPct val="50000"/>
              </a:spcBef>
              <a:defRPr/>
            </a:pPr>
            <a:endParaRPr lang="en-GB" sz="1000" dirty="0">
              <a:solidFill>
                <a:srgbClr val="000000"/>
              </a:solidFill>
              <a:latin typeface="Arial"/>
              <a:ea typeface="ＭＳ Ｐゴシック" pitchFamily="34" charset="-128"/>
              <a:cs typeface="+mn-cs"/>
              <a:sym typeface="Arial Bold Italic" pitchFamily="34" charset="0"/>
            </a:endParaRPr>
          </a:p>
        </p:txBody>
      </p:sp>
      <p:sp>
        <p:nvSpPr>
          <p:cNvPr id="1675268" name="Rectangle 4"/>
          <p:cNvSpPr>
            <a:spLocks noChangeArrowheads="1"/>
          </p:cNvSpPr>
          <p:nvPr/>
        </p:nvSpPr>
        <p:spPr bwMode="gray">
          <a:xfrm>
            <a:off x="11468718" y="6665938"/>
            <a:ext cx="270356" cy="123111"/>
          </a:xfrm>
          <a:prstGeom prst="rect">
            <a:avLst/>
          </a:prstGeom>
          <a:solidFill>
            <a:schemeClr val="bg1"/>
          </a:solidFill>
          <a:ln w="12700">
            <a:noFill/>
            <a:miter lim="800000"/>
            <a:headEnd/>
            <a:tailEnd/>
          </a:ln>
          <a:effectLst/>
        </p:spPr>
        <p:txBody>
          <a:bodyPr wrap="none" lIns="71958" tIns="0" rIns="71958" bIns="0">
            <a:spAutoFit/>
          </a:bodyPr>
          <a:lstStyle/>
          <a:p>
            <a:pPr algn="ctr" defTabSz="282410" eaLnBrk="0" hangingPunct="0">
              <a:defRPr/>
            </a:pPr>
            <a:fld id="{C67C98EF-50D3-4A97-B000-C9E69ACC8AFB}" type="slidenum">
              <a:rPr lang="en-GB" sz="800" b="1">
                <a:solidFill>
                  <a:srgbClr val="000000"/>
                </a:solidFill>
                <a:latin typeface="Arial"/>
                <a:ea typeface="ＭＳ Ｐゴシック" pitchFamily="34" charset="-128"/>
                <a:cs typeface="+mn-cs"/>
                <a:sym typeface="Arial Bold Italic" pitchFamily="34" charset="0"/>
              </a:rPr>
              <a:pPr algn="ctr" defTabSz="282410" eaLnBrk="0" hangingPunct="0">
                <a:defRPr/>
              </a:pPr>
              <a:t>‹#›</a:t>
            </a:fld>
            <a:endParaRPr lang="en-GB" sz="800" b="1" dirty="0">
              <a:solidFill>
                <a:srgbClr val="000000"/>
              </a:solidFill>
              <a:latin typeface="Arial"/>
              <a:ea typeface="ＭＳ Ｐゴシック" pitchFamily="34" charset="-128"/>
              <a:cs typeface="+mn-cs"/>
              <a:sym typeface="Arial Bold Italic" pitchFamily="34" charset="0"/>
            </a:endParaRPr>
          </a:p>
        </p:txBody>
      </p:sp>
      <p:sp>
        <p:nvSpPr>
          <p:cNvPr id="19" name="Rectangle 4"/>
          <p:cNvSpPr txBox="1">
            <a:spLocks noChangeArrowheads="1"/>
          </p:cNvSpPr>
          <p:nvPr/>
        </p:nvSpPr>
        <p:spPr bwMode="auto">
          <a:xfrm>
            <a:off x="246184" y="6480175"/>
            <a:ext cx="3563816" cy="287338"/>
          </a:xfrm>
          <a:prstGeom prst="rect">
            <a:avLst/>
          </a:prstGeom>
          <a:noFill/>
          <a:ln w="9525">
            <a:noFill/>
            <a:miter lim="800000"/>
            <a:headEnd/>
            <a:tailEnd/>
          </a:ln>
          <a:effectLst/>
        </p:spPr>
        <p:txBody>
          <a:bodyPr lIns="0" tIns="0" rIns="0" bIns="0"/>
          <a:lstStyle>
            <a:lvl1pPr algn="l" eaLnBrk="0" hangingPunct="0">
              <a:defRPr sz="800" b="0">
                <a:solidFill>
                  <a:schemeClr val="bg2"/>
                </a:solidFill>
                <a:latin typeface="+mn-lt"/>
                <a:ea typeface="+mn-ea"/>
              </a:defRPr>
            </a:lvl1pPr>
          </a:lstStyle>
          <a:p>
            <a:pPr defTabSz="913863">
              <a:spcBef>
                <a:spcPct val="50000"/>
              </a:spcBef>
              <a:defRPr/>
            </a:pPr>
            <a:r>
              <a:rPr lang="en-GB" sz="800" dirty="0" smtClean="0">
                <a:solidFill>
                  <a:srgbClr val="000000"/>
                </a:solidFill>
                <a:ea typeface="ＭＳ Ｐゴシック"/>
                <a:cs typeface="+mn-cs"/>
                <a:sym typeface="Arial Bold Italic" pitchFamily="34" charset="0"/>
              </a:rPr>
              <a:t>PRIVATE &amp; CONFIDENTIAL</a:t>
            </a:r>
            <a:endParaRPr lang="en-GB" sz="800" dirty="0">
              <a:solidFill>
                <a:srgbClr val="000000"/>
              </a:solidFill>
              <a:ea typeface="ＭＳ Ｐゴシック"/>
              <a:cs typeface="+mn-cs"/>
              <a:sym typeface="Arial Bold Italic" pitchFamily="34" charset="0"/>
            </a:endParaRPr>
          </a:p>
        </p:txBody>
      </p:sp>
      <p:sp>
        <p:nvSpPr>
          <p:cNvPr id="15" name="AMC_Footer"/>
          <p:cNvSpPr txBox="1">
            <a:spLocks/>
          </p:cNvSpPr>
          <p:nvPr/>
        </p:nvSpPr>
        <p:spPr>
          <a:xfrm>
            <a:off x="246184" y="6569079"/>
            <a:ext cx="8943883" cy="227013"/>
          </a:xfrm>
          <a:prstGeom prst="rect">
            <a:avLst/>
          </a:prstGeom>
        </p:spPr>
        <p:txBody>
          <a:bodyPr lIns="0" tIns="3600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r>
              <a:rPr lang="en-US" sz="800" dirty="0" smtClean="0">
                <a:solidFill>
                  <a:prstClr val="black"/>
                </a:solidFill>
                <a:latin typeface="Arial"/>
                <a:cs typeface="Arial" pitchFamily="34" charset="0"/>
              </a:rPr>
              <a:t>Copyright © </a:t>
            </a:r>
            <a:r>
              <a:rPr lang="en-US" sz="800" dirty="0" smtClean="0">
                <a:solidFill>
                  <a:srgbClr val="000000"/>
                </a:solidFill>
                <a:latin typeface="Arial"/>
                <a:cs typeface="Arial" pitchFamily="34" charset="0"/>
              </a:rPr>
              <a:t>2014</a:t>
            </a:r>
            <a:r>
              <a:rPr lang="en-US" sz="800" dirty="0" smtClean="0">
                <a:solidFill>
                  <a:prstClr val="black"/>
                </a:solidFill>
                <a:latin typeface="Arial"/>
                <a:cs typeface="Arial" pitchFamily="34" charset="0"/>
              </a:rPr>
              <a:t> Accenture. All rights reserved.</a:t>
            </a:r>
            <a:endParaRPr lang="en-US" sz="800" dirty="0">
              <a:solidFill>
                <a:prstClr val="black"/>
              </a:solidFill>
              <a:latin typeface="Arial"/>
              <a:cs typeface="Arial" pitchFamily="34" charset="0"/>
            </a:endParaRPr>
          </a:p>
        </p:txBody>
      </p:sp>
      <p:sp>
        <p:nvSpPr>
          <p:cNvPr id="4" name="Title Placeholder 3"/>
          <p:cNvSpPr>
            <a:spLocks noGrp="1"/>
          </p:cNvSpPr>
          <p:nvPr>
            <p:ph type="title"/>
          </p:nvPr>
        </p:nvSpPr>
        <p:spPr>
          <a:xfrm>
            <a:off x="259863" y="274638"/>
            <a:ext cx="10579551" cy="513482"/>
          </a:xfrm>
          <a:prstGeom prst="rect">
            <a:avLst/>
          </a:prstGeom>
        </p:spPr>
        <p:txBody>
          <a:bodyPr vert="horz" lIns="91440" tIns="45720" rIns="91440" bIns="45720" rtlCol="0" anchor="b">
            <a:normAutofit/>
          </a:bodyPr>
          <a:lstStyle/>
          <a:p>
            <a:r>
              <a:rPr lang="en-US" dirty="0" smtClean="0"/>
              <a:t>Click to edit Master title style</a:t>
            </a:r>
            <a:endParaRPr lang="en-GB" dirty="0"/>
          </a:p>
        </p:txBody>
      </p:sp>
      <p:pic>
        <p:nvPicPr>
          <p:cNvPr id="11" name="Picture 712" descr="http://www.thedrum.com/uploads/drum_basic_article/100785/main_images/argo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39414" y="129665"/>
            <a:ext cx="1071239" cy="80342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8103220" y="5921952"/>
            <a:ext cx="4088781" cy="750253"/>
            <a:chOff x="5515636" y="5791119"/>
            <a:chExt cx="3628366" cy="881086"/>
          </a:xfrm>
        </p:grpSpPr>
        <p:sp>
          <p:nvSpPr>
            <p:cNvPr id="24" name="Oval 23"/>
            <p:cNvSpPr/>
            <p:nvPr userDrawn="1"/>
          </p:nvSpPr>
          <p:spPr bwMode="auto">
            <a:xfrm rot="5400000" flipV="1">
              <a:off x="5516252" y="5790503"/>
              <a:ext cx="499409" cy="500642"/>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25" name="Oval 24"/>
            <p:cNvSpPr/>
            <p:nvPr userDrawn="1"/>
          </p:nvSpPr>
          <p:spPr bwMode="auto">
            <a:xfrm rot="5400000" flipV="1">
              <a:off x="5903133" y="6172179"/>
              <a:ext cx="499409" cy="500643"/>
            </a:xfrm>
            <a:prstGeom prst="ellipse">
              <a:avLst/>
            </a:prstGeom>
            <a:solidFill>
              <a:schemeClr val="accent5"/>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cxnSp>
          <p:nvCxnSpPr>
            <p:cNvPr id="26" name="Straight Connector 25"/>
            <p:cNvCxnSpPr/>
            <p:nvPr userDrawn="1"/>
          </p:nvCxnSpPr>
          <p:spPr bwMode="auto">
            <a:xfrm rot="5400000" flipV="1">
              <a:off x="7811377" y="5273546"/>
              <a:ext cx="0" cy="2663720"/>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27" name="Straight Connector 26"/>
            <p:cNvCxnSpPr/>
            <p:nvPr userDrawn="1"/>
          </p:nvCxnSpPr>
          <p:spPr bwMode="auto">
            <a:xfrm>
              <a:off x="6511601" y="6011034"/>
              <a:ext cx="0" cy="628342"/>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cxnSp>
          <p:nvCxnSpPr>
            <p:cNvPr id="28" name="Straight Connector 27"/>
            <p:cNvCxnSpPr/>
            <p:nvPr userDrawn="1"/>
          </p:nvCxnSpPr>
          <p:spPr bwMode="auto">
            <a:xfrm rot="5400000" flipV="1">
              <a:off x="6275145" y="5763750"/>
              <a:ext cx="0" cy="545105"/>
            </a:xfrm>
            <a:prstGeom prst="line">
              <a:avLst/>
            </a:prstGeom>
            <a:solidFill>
              <a:schemeClr val="hlink"/>
            </a:solidFill>
            <a:ln w="76200" cap="flat" cmpd="sng" algn="ctr">
              <a:solidFill>
                <a:schemeClr val="accent3">
                  <a:lumMod val="60000"/>
                  <a:lumOff val="40000"/>
                </a:schemeClr>
              </a:solidFill>
              <a:prstDash val="solid"/>
              <a:round/>
              <a:headEnd type="none" w="med" len="med"/>
              <a:tailEnd type="none" w="med" len="med"/>
            </a:ln>
            <a:effectLst/>
          </p:spPr>
        </p:cxnSp>
        <p:sp>
          <p:nvSpPr>
            <p:cNvPr id="29" name="Up Arrow 28"/>
            <p:cNvSpPr/>
            <p:nvPr userDrawn="1"/>
          </p:nvSpPr>
          <p:spPr bwMode="auto">
            <a:xfrm rot="5400000" flipV="1">
              <a:off x="5601725" y="5869853"/>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0" name="Up Arrow 29"/>
            <p:cNvSpPr/>
            <p:nvPr userDrawn="1"/>
          </p:nvSpPr>
          <p:spPr bwMode="auto">
            <a:xfrm rot="5400000" flipV="1">
              <a:off x="5988260" y="6238436"/>
              <a:ext cx="295897" cy="347839"/>
            </a:xfrm>
            <a:prstGeom prst="upArrow">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sp>
          <p:nvSpPr>
            <p:cNvPr id="31" name="Up Arrow 30"/>
            <p:cNvSpPr/>
            <p:nvPr userDrawn="1"/>
          </p:nvSpPr>
          <p:spPr bwMode="auto">
            <a:xfrm rot="5400000" flipV="1">
              <a:off x="7978483" y="5388902"/>
              <a:ext cx="365125" cy="1965913"/>
            </a:xfrm>
            <a:prstGeom prst="upArrow">
              <a:avLst/>
            </a:prstGeom>
            <a:solidFill>
              <a:schemeClr val="accent4">
                <a:lumMod val="75000"/>
              </a:schemeClr>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algn="ctr" eaLnBrk="0" hangingPunct="0">
                <a:spcBef>
                  <a:spcPct val="50000"/>
                </a:spcBef>
              </a:pPr>
              <a:endParaRPr lang="en-GB" dirty="0">
                <a:solidFill>
                  <a:sysClr val="windowText" lastClr="000000"/>
                </a:solidFill>
                <a:latin typeface="Arial"/>
                <a:cs typeface="+mn-cs"/>
              </a:endParaRPr>
            </a:p>
          </p:txBody>
        </p:sp>
      </p:grpSp>
    </p:spTree>
    <p:extLst>
      <p:ext uri="{BB962C8B-B14F-4D97-AF65-F5344CB8AC3E}">
        <p14:creationId xmlns:p14="http://schemas.microsoft.com/office/powerpoint/2010/main" val="1136673093"/>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Lst>
  <p:transition xmlns:p14="http://schemas.microsoft.com/office/powerpoint/2010/main"/>
  <p:hf sldNum="0" hdr="0" dt="0"/>
  <p:txStyles>
    <p:titleStyle>
      <a:lvl1pPr algn="l" rtl="0" eaLnBrk="0" fontAlgn="base" hangingPunct="0">
        <a:lnSpc>
          <a:spcPct val="90000"/>
        </a:lnSpc>
        <a:spcBef>
          <a:spcPct val="0"/>
        </a:spcBef>
        <a:spcAft>
          <a:spcPct val="0"/>
        </a:spcAft>
        <a:defRPr lang="en-GB" sz="2000" b="1" smtClean="0">
          <a:solidFill>
            <a:srgbClr val="00B5CC"/>
          </a:solidFill>
          <a:latin typeface="+mj-lt"/>
          <a:ea typeface="+mj-ea"/>
          <a:cs typeface="+mj-cs"/>
        </a:defRPr>
      </a:lvl1pPr>
      <a:lvl2pPr algn="l" rtl="0" eaLnBrk="0" fontAlgn="base" hangingPunct="0">
        <a:lnSpc>
          <a:spcPct val="90000"/>
        </a:lnSpc>
        <a:spcBef>
          <a:spcPct val="0"/>
        </a:spcBef>
        <a:spcAft>
          <a:spcPct val="0"/>
        </a:spcAft>
        <a:defRPr sz="2000" b="1">
          <a:solidFill>
            <a:schemeClr val="tx1"/>
          </a:solidFill>
          <a:latin typeface="Arial" charset="0"/>
        </a:defRPr>
      </a:lvl2pPr>
      <a:lvl3pPr algn="l" rtl="0" eaLnBrk="0" fontAlgn="base" hangingPunct="0">
        <a:lnSpc>
          <a:spcPct val="90000"/>
        </a:lnSpc>
        <a:spcBef>
          <a:spcPct val="0"/>
        </a:spcBef>
        <a:spcAft>
          <a:spcPct val="0"/>
        </a:spcAft>
        <a:defRPr sz="2000" b="1">
          <a:solidFill>
            <a:schemeClr val="tx1"/>
          </a:solidFill>
          <a:latin typeface="Arial" charset="0"/>
        </a:defRPr>
      </a:lvl3pPr>
      <a:lvl4pPr algn="l" rtl="0" eaLnBrk="0" fontAlgn="base" hangingPunct="0">
        <a:lnSpc>
          <a:spcPct val="90000"/>
        </a:lnSpc>
        <a:spcBef>
          <a:spcPct val="0"/>
        </a:spcBef>
        <a:spcAft>
          <a:spcPct val="0"/>
        </a:spcAft>
        <a:defRPr sz="2000" b="1">
          <a:solidFill>
            <a:schemeClr val="tx1"/>
          </a:solidFill>
          <a:latin typeface="Arial" charset="0"/>
        </a:defRPr>
      </a:lvl4pPr>
      <a:lvl5pPr algn="l" rtl="0" eaLnBrk="0" fontAlgn="base" hangingPunct="0">
        <a:lnSpc>
          <a:spcPct val="90000"/>
        </a:lnSpc>
        <a:spcBef>
          <a:spcPct val="0"/>
        </a:spcBef>
        <a:spcAft>
          <a:spcPct val="0"/>
        </a:spcAft>
        <a:defRPr sz="2000" b="1">
          <a:solidFill>
            <a:schemeClr val="tx1"/>
          </a:solidFill>
          <a:latin typeface="Arial" charset="0"/>
        </a:defRPr>
      </a:lvl5pPr>
      <a:lvl6pPr marL="456930" algn="l" rtl="0" eaLnBrk="1" fontAlgn="base" hangingPunct="1">
        <a:lnSpc>
          <a:spcPct val="90000"/>
        </a:lnSpc>
        <a:spcBef>
          <a:spcPct val="0"/>
        </a:spcBef>
        <a:spcAft>
          <a:spcPct val="0"/>
        </a:spcAft>
        <a:defRPr sz="2000" b="1">
          <a:solidFill>
            <a:schemeClr val="tx1"/>
          </a:solidFill>
          <a:latin typeface="Arial" charset="0"/>
        </a:defRPr>
      </a:lvl6pPr>
      <a:lvl7pPr marL="913863" algn="l" rtl="0" eaLnBrk="1" fontAlgn="base" hangingPunct="1">
        <a:lnSpc>
          <a:spcPct val="90000"/>
        </a:lnSpc>
        <a:spcBef>
          <a:spcPct val="0"/>
        </a:spcBef>
        <a:spcAft>
          <a:spcPct val="0"/>
        </a:spcAft>
        <a:defRPr sz="2000" b="1">
          <a:solidFill>
            <a:schemeClr val="tx1"/>
          </a:solidFill>
          <a:latin typeface="Arial" charset="0"/>
        </a:defRPr>
      </a:lvl7pPr>
      <a:lvl8pPr marL="1370793" algn="l" rtl="0" eaLnBrk="1" fontAlgn="base" hangingPunct="1">
        <a:lnSpc>
          <a:spcPct val="90000"/>
        </a:lnSpc>
        <a:spcBef>
          <a:spcPct val="0"/>
        </a:spcBef>
        <a:spcAft>
          <a:spcPct val="0"/>
        </a:spcAft>
        <a:defRPr sz="2000" b="1">
          <a:solidFill>
            <a:schemeClr val="tx1"/>
          </a:solidFill>
          <a:latin typeface="Arial" charset="0"/>
        </a:defRPr>
      </a:lvl8pPr>
      <a:lvl9pPr marL="1827723" algn="l" rtl="0" eaLnBrk="1" fontAlgn="base" hangingPunct="1">
        <a:lnSpc>
          <a:spcPct val="90000"/>
        </a:lnSpc>
        <a:spcBef>
          <a:spcPct val="0"/>
        </a:spcBef>
        <a:spcAft>
          <a:spcPct val="0"/>
        </a:spcAft>
        <a:defRPr sz="2000" b="1">
          <a:solidFill>
            <a:schemeClr val="tx1"/>
          </a:solidFill>
          <a:latin typeface="Arial" charset="0"/>
        </a:defRPr>
      </a:lvl9pPr>
    </p:titleStyle>
    <p:bodyStyle>
      <a:lvl1pPr marL="185630" indent="-185630" algn="l" rtl="0" eaLnBrk="0" fontAlgn="base" hangingPunct="0">
        <a:spcBef>
          <a:spcPct val="100000"/>
        </a:spcBef>
        <a:spcAft>
          <a:spcPct val="0"/>
        </a:spcAft>
        <a:buClr>
          <a:schemeClr val="tx1"/>
        </a:buClr>
        <a:buFont typeface="Wingdings" pitchFamily="2" charset="2"/>
        <a:buChar char="n"/>
        <a:defRPr lang="en-US" sz="1800" kern="0" smtClean="0">
          <a:solidFill>
            <a:schemeClr val="tx1"/>
          </a:solidFill>
          <a:latin typeface="+mn-lt"/>
          <a:ea typeface="+mn-ea"/>
          <a:cs typeface="+mn-cs"/>
        </a:defRPr>
      </a:lvl1pPr>
      <a:lvl2pPr marL="360150" indent="-184042" algn="l" rtl="0" eaLnBrk="0" fontAlgn="base" hangingPunct="0">
        <a:spcBef>
          <a:spcPct val="50000"/>
        </a:spcBef>
        <a:spcAft>
          <a:spcPct val="0"/>
        </a:spcAft>
        <a:buClr>
          <a:schemeClr val="tx1"/>
        </a:buClr>
        <a:buChar char="–"/>
        <a:defRPr lang="en-US" sz="1800" kern="0" smtClean="0">
          <a:solidFill>
            <a:schemeClr val="tx1"/>
          </a:solidFill>
          <a:latin typeface="+mn-lt"/>
          <a:ea typeface="+mn-ea"/>
          <a:cs typeface="+mn-cs"/>
        </a:defRPr>
      </a:lvl2pPr>
      <a:lvl3pPr marL="536260" indent="-176109" algn="l" rtl="0" eaLnBrk="0" fontAlgn="base" hangingPunct="0">
        <a:spcBef>
          <a:spcPct val="50000"/>
        </a:spcBef>
        <a:spcAft>
          <a:spcPct val="0"/>
        </a:spcAft>
        <a:buClr>
          <a:schemeClr val="tx1"/>
        </a:buClr>
        <a:buSzPct val="55000"/>
        <a:buFont typeface="Wingdings" pitchFamily="2" charset="2"/>
        <a:buChar char="l"/>
        <a:defRPr lang="en-US" sz="1800" kern="0" smtClean="0">
          <a:solidFill>
            <a:schemeClr val="tx1"/>
          </a:solidFill>
          <a:latin typeface="+mn-lt"/>
          <a:ea typeface="+mn-ea"/>
          <a:cs typeface="+mn-cs"/>
        </a:defRPr>
      </a:lvl3pPr>
      <a:lvl4pPr marL="720302" indent="-184042" algn="l" rtl="0" eaLnBrk="0" fontAlgn="base" hangingPunct="0">
        <a:spcBef>
          <a:spcPct val="20000"/>
        </a:spcBef>
        <a:spcAft>
          <a:spcPct val="0"/>
        </a:spcAft>
        <a:buClr>
          <a:schemeClr val="tx1"/>
        </a:buClr>
        <a:buSzPct val="50000"/>
        <a:buFont typeface="Wingdings" pitchFamily="2" charset="2"/>
        <a:buChar char="u"/>
        <a:defRPr lang="en-US" sz="1800" kern="0" smtClean="0">
          <a:solidFill>
            <a:schemeClr val="tx1"/>
          </a:solidFill>
          <a:latin typeface="+mn-lt"/>
          <a:ea typeface="+mn-ea"/>
          <a:cs typeface="+mn-cs"/>
        </a:defRPr>
      </a:lvl4pPr>
      <a:lvl5pPr marL="896410" indent="-176109" algn="l" rtl="0" eaLnBrk="0" fontAlgn="base" hangingPunct="0">
        <a:spcBef>
          <a:spcPct val="20000"/>
        </a:spcBef>
        <a:spcAft>
          <a:spcPct val="0"/>
        </a:spcAft>
        <a:buClr>
          <a:schemeClr val="tx1"/>
        </a:buClr>
        <a:buSzPct val="50000"/>
        <a:buFont typeface="Wingdings" pitchFamily="2" charset="2"/>
        <a:buChar char="¡"/>
        <a:defRPr lang="en-GB" sz="1800" kern="0" smtClean="0">
          <a:solidFill>
            <a:schemeClr val="tx1"/>
          </a:solidFill>
          <a:latin typeface="+mn-lt"/>
          <a:ea typeface="+mn-ea"/>
          <a:cs typeface="+mn-cs"/>
        </a:defRPr>
      </a:lvl5pPr>
      <a:lvl6pPr marL="2175182" indent="-199908" algn="l" rtl="0" eaLnBrk="1" fontAlgn="base" hangingPunct="1">
        <a:spcBef>
          <a:spcPct val="20000"/>
        </a:spcBef>
        <a:spcAft>
          <a:spcPct val="0"/>
        </a:spcAft>
        <a:buClr>
          <a:schemeClr val="tx1"/>
        </a:buClr>
        <a:buSzPct val="50000"/>
        <a:buFont typeface="Wingdings" pitchFamily="2" charset="2"/>
        <a:buChar char="¡"/>
        <a:defRPr sz="1400">
          <a:solidFill>
            <a:schemeClr val="tx1"/>
          </a:solidFill>
          <a:latin typeface="+mn-lt"/>
        </a:defRPr>
      </a:lvl6pPr>
      <a:lvl7pPr marL="2632114" indent="-199908" algn="l" rtl="0" eaLnBrk="1" fontAlgn="base" hangingPunct="1">
        <a:spcBef>
          <a:spcPct val="20000"/>
        </a:spcBef>
        <a:spcAft>
          <a:spcPct val="0"/>
        </a:spcAft>
        <a:buClr>
          <a:schemeClr val="tx1"/>
        </a:buClr>
        <a:buSzPct val="50000"/>
        <a:buFont typeface="Wingdings" pitchFamily="2" charset="2"/>
        <a:buChar char="¡"/>
        <a:defRPr sz="1400">
          <a:solidFill>
            <a:schemeClr val="tx1"/>
          </a:solidFill>
          <a:latin typeface="+mn-lt"/>
        </a:defRPr>
      </a:lvl7pPr>
      <a:lvl8pPr marL="3089045" indent="-199908" algn="l" rtl="0" eaLnBrk="1" fontAlgn="base" hangingPunct="1">
        <a:spcBef>
          <a:spcPct val="20000"/>
        </a:spcBef>
        <a:spcAft>
          <a:spcPct val="0"/>
        </a:spcAft>
        <a:buClr>
          <a:schemeClr val="tx1"/>
        </a:buClr>
        <a:buSzPct val="50000"/>
        <a:buFont typeface="Wingdings" pitchFamily="2" charset="2"/>
        <a:buChar char="¡"/>
        <a:defRPr sz="1400">
          <a:solidFill>
            <a:schemeClr val="tx1"/>
          </a:solidFill>
          <a:latin typeface="+mn-lt"/>
        </a:defRPr>
      </a:lvl8pPr>
      <a:lvl9pPr marL="3545975" indent="-199908" algn="l" rtl="0" eaLnBrk="1" fontAlgn="base" hangingPunct="1">
        <a:spcBef>
          <a:spcPct val="20000"/>
        </a:spcBef>
        <a:spcAft>
          <a:spcPct val="0"/>
        </a:spcAft>
        <a:buClr>
          <a:schemeClr val="tx1"/>
        </a:buClr>
        <a:buSzPct val="50000"/>
        <a:buFont typeface="Wingdings" pitchFamily="2" charset="2"/>
        <a:buChar char="¡"/>
        <a:defRPr sz="1400">
          <a:solidFill>
            <a:schemeClr val="tx1"/>
          </a:solidFill>
          <a:latin typeface="+mn-lt"/>
        </a:defRPr>
      </a:lvl9pPr>
    </p:bodyStyle>
    <p:otherStyle>
      <a:defPPr>
        <a:defRPr lang="en-US"/>
      </a:defPPr>
      <a:lvl1pPr marL="0" algn="l" defTabSz="913863" rtl="0" eaLnBrk="1" latinLnBrk="0" hangingPunct="1">
        <a:defRPr sz="1800" kern="1200">
          <a:solidFill>
            <a:schemeClr val="tx1"/>
          </a:solidFill>
          <a:latin typeface="+mn-lt"/>
          <a:ea typeface="+mn-ea"/>
          <a:cs typeface="+mn-cs"/>
        </a:defRPr>
      </a:lvl1pPr>
      <a:lvl2pPr marL="456930" algn="l" defTabSz="913863" rtl="0" eaLnBrk="1" latinLnBrk="0" hangingPunct="1">
        <a:defRPr sz="1800" kern="1200">
          <a:solidFill>
            <a:schemeClr val="tx1"/>
          </a:solidFill>
          <a:latin typeface="+mn-lt"/>
          <a:ea typeface="+mn-ea"/>
          <a:cs typeface="+mn-cs"/>
        </a:defRPr>
      </a:lvl2pPr>
      <a:lvl3pPr marL="913863" algn="l" defTabSz="913863" rtl="0" eaLnBrk="1" latinLnBrk="0" hangingPunct="1">
        <a:defRPr sz="1800" kern="1200">
          <a:solidFill>
            <a:schemeClr val="tx1"/>
          </a:solidFill>
          <a:latin typeface="+mn-lt"/>
          <a:ea typeface="+mn-ea"/>
          <a:cs typeface="+mn-cs"/>
        </a:defRPr>
      </a:lvl3pPr>
      <a:lvl4pPr marL="1370793" algn="l" defTabSz="913863" rtl="0" eaLnBrk="1" latinLnBrk="0" hangingPunct="1">
        <a:defRPr sz="1800" kern="1200">
          <a:solidFill>
            <a:schemeClr val="tx1"/>
          </a:solidFill>
          <a:latin typeface="+mn-lt"/>
          <a:ea typeface="+mn-ea"/>
          <a:cs typeface="+mn-cs"/>
        </a:defRPr>
      </a:lvl4pPr>
      <a:lvl5pPr marL="1827723" algn="l" defTabSz="913863" rtl="0" eaLnBrk="1" latinLnBrk="0" hangingPunct="1">
        <a:defRPr sz="1800" kern="1200">
          <a:solidFill>
            <a:schemeClr val="tx1"/>
          </a:solidFill>
          <a:latin typeface="+mn-lt"/>
          <a:ea typeface="+mn-ea"/>
          <a:cs typeface="+mn-cs"/>
        </a:defRPr>
      </a:lvl5pPr>
      <a:lvl6pPr marL="2284656" algn="l" defTabSz="913863" rtl="0" eaLnBrk="1" latinLnBrk="0" hangingPunct="1">
        <a:defRPr sz="1800" kern="1200">
          <a:solidFill>
            <a:schemeClr val="tx1"/>
          </a:solidFill>
          <a:latin typeface="+mn-lt"/>
          <a:ea typeface="+mn-ea"/>
          <a:cs typeface="+mn-cs"/>
        </a:defRPr>
      </a:lvl6pPr>
      <a:lvl7pPr marL="2741586" algn="l" defTabSz="913863" rtl="0" eaLnBrk="1" latinLnBrk="0" hangingPunct="1">
        <a:defRPr sz="1800" kern="1200">
          <a:solidFill>
            <a:schemeClr val="tx1"/>
          </a:solidFill>
          <a:latin typeface="+mn-lt"/>
          <a:ea typeface="+mn-ea"/>
          <a:cs typeface="+mn-cs"/>
        </a:defRPr>
      </a:lvl7pPr>
      <a:lvl8pPr marL="3198516" algn="l" defTabSz="913863" rtl="0" eaLnBrk="1" latinLnBrk="0" hangingPunct="1">
        <a:defRPr sz="1800" kern="1200">
          <a:solidFill>
            <a:schemeClr val="tx1"/>
          </a:solidFill>
          <a:latin typeface="+mn-lt"/>
          <a:ea typeface="+mn-ea"/>
          <a:cs typeface="+mn-cs"/>
        </a:defRPr>
      </a:lvl8pPr>
      <a:lvl9pPr marL="3655449" algn="l" defTabSz="9138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hyperlink" Target="http://img04.deviantart.net/51c8/i/2009/202/3/7/noah__s_ark_2_by_dinzydragon.jpg"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hyperlink" Target="https://github.com/bbatsov/rubocop" TargetMode="External"/><Relationship Id="rId9" Type="http://schemas.openxmlformats.org/officeDocument/2006/relationships/image" Target="../media/image40.png"/><Relationship Id="rId10" Type="http://schemas.openxmlformats.org/officeDocument/2006/relationships/hyperlink" Target="http://rspec.inf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wmf"/><Relationship Id="rId5" Type="http://schemas.openxmlformats.org/officeDocument/2006/relationships/image" Target="../media/image45.wmf"/><Relationship Id="rId6" Type="http://schemas.openxmlformats.org/officeDocument/2006/relationships/image" Target="../media/image46.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9" Type="http://schemas.openxmlformats.org/officeDocument/2006/relationships/image" Target="../media/image51.png"/><Relationship Id="rId20" Type="http://schemas.openxmlformats.org/officeDocument/2006/relationships/image" Target="../media/image61.jpeg"/><Relationship Id="rId21" Type="http://schemas.openxmlformats.org/officeDocument/2006/relationships/image" Target="../media/image62.jpeg"/><Relationship Id="rId22" Type="http://schemas.openxmlformats.org/officeDocument/2006/relationships/image" Target="../media/image63.png"/><Relationship Id="rId23" Type="http://schemas.openxmlformats.org/officeDocument/2006/relationships/image" Target="../media/image64.png"/><Relationship Id="rId24" Type="http://schemas.openxmlformats.org/officeDocument/2006/relationships/image" Target="../media/image65.png"/><Relationship Id="rId25" Type="http://schemas.openxmlformats.org/officeDocument/2006/relationships/image" Target="../media/image66.jpeg"/><Relationship Id="rId26" Type="http://schemas.openxmlformats.org/officeDocument/2006/relationships/image" Target="../media/image67.png"/><Relationship Id="rId27" Type="http://schemas.openxmlformats.org/officeDocument/2006/relationships/image" Target="../media/image68.png"/><Relationship Id="rId28" Type="http://schemas.openxmlformats.org/officeDocument/2006/relationships/image" Target="../media/image69.jpeg"/><Relationship Id="rId29" Type="http://schemas.openxmlformats.org/officeDocument/2006/relationships/image" Target="../media/image46.png"/><Relationship Id="rId10" Type="http://schemas.openxmlformats.org/officeDocument/2006/relationships/image" Target="../media/image52.jpeg"/><Relationship Id="rId11" Type="http://schemas.openxmlformats.org/officeDocument/2006/relationships/image" Target="../media/image53.jpeg"/><Relationship Id="rId12" Type="http://schemas.openxmlformats.org/officeDocument/2006/relationships/image" Target="../media/image54.jpeg"/><Relationship Id="rId13" Type="http://schemas.openxmlformats.org/officeDocument/2006/relationships/image" Target="../media/image55.jpeg"/><Relationship Id="rId14" Type="http://schemas.openxmlformats.org/officeDocument/2006/relationships/image" Target="../media/image56.jpeg"/><Relationship Id="rId15" Type="http://schemas.openxmlformats.org/officeDocument/2006/relationships/image" Target="../media/image57.jpeg"/><Relationship Id="rId16" Type="http://schemas.openxmlformats.org/officeDocument/2006/relationships/image" Target="../media/image44.wmf"/><Relationship Id="rId17" Type="http://schemas.openxmlformats.org/officeDocument/2006/relationships/image" Target="../media/image58.png"/><Relationship Id="rId18" Type="http://schemas.openxmlformats.org/officeDocument/2006/relationships/image" Target="../media/image59.jpeg"/><Relationship Id="rId19" Type="http://schemas.openxmlformats.org/officeDocument/2006/relationships/image" Target="../media/image60.jpeg"/><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5.wmf"/><Relationship Id="rId5" Type="http://schemas.openxmlformats.org/officeDocument/2006/relationships/image" Target="../media/image47.wmf"/><Relationship Id="rId6" Type="http://schemas.openxmlformats.org/officeDocument/2006/relationships/image" Target="../media/image48.wmf"/><Relationship Id="rId7" Type="http://schemas.openxmlformats.org/officeDocument/2006/relationships/image" Target="../media/image49.png"/><Relationship Id="rId8" Type="http://schemas.openxmlformats.org/officeDocument/2006/relationships/image" Target="../media/image50.gif"/></Relationships>
</file>

<file path=ppt/slides/_rels/slide29.xml.rels><?xml version="1.0" encoding="UTF-8" standalone="yes"?>
<Relationships xmlns="http://schemas.openxmlformats.org/package/2006/relationships"><Relationship Id="rId9" Type="http://schemas.openxmlformats.org/officeDocument/2006/relationships/image" Target="../media/image51.png"/><Relationship Id="rId20" Type="http://schemas.openxmlformats.org/officeDocument/2006/relationships/image" Target="../media/image62.jpeg"/><Relationship Id="rId21" Type="http://schemas.openxmlformats.org/officeDocument/2006/relationships/image" Target="../media/image65.png"/><Relationship Id="rId22" Type="http://schemas.openxmlformats.org/officeDocument/2006/relationships/image" Target="../media/image70.jpeg"/><Relationship Id="rId23" Type="http://schemas.openxmlformats.org/officeDocument/2006/relationships/image" Target="../media/image63.png"/><Relationship Id="rId24" Type="http://schemas.openxmlformats.org/officeDocument/2006/relationships/image" Target="../media/image64.png"/><Relationship Id="rId25" Type="http://schemas.openxmlformats.org/officeDocument/2006/relationships/image" Target="../media/image67.png"/><Relationship Id="rId26" Type="http://schemas.openxmlformats.org/officeDocument/2006/relationships/image" Target="../media/image68.png"/><Relationship Id="rId27" Type="http://schemas.openxmlformats.org/officeDocument/2006/relationships/image" Target="../media/image69.jpeg"/><Relationship Id="rId28" Type="http://schemas.openxmlformats.org/officeDocument/2006/relationships/image" Target="../media/image44.wmf"/><Relationship Id="rId29" Type="http://schemas.openxmlformats.org/officeDocument/2006/relationships/image" Target="../media/image46.png"/><Relationship Id="rId10" Type="http://schemas.openxmlformats.org/officeDocument/2006/relationships/image" Target="../media/image52.jpeg"/><Relationship Id="rId11" Type="http://schemas.openxmlformats.org/officeDocument/2006/relationships/image" Target="../media/image53.jpeg"/><Relationship Id="rId12" Type="http://schemas.openxmlformats.org/officeDocument/2006/relationships/image" Target="../media/image54.jpeg"/><Relationship Id="rId13" Type="http://schemas.openxmlformats.org/officeDocument/2006/relationships/image" Target="../media/image55.jpeg"/><Relationship Id="rId14" Type="http://schemas.openxmlformats.org/officeDocument/2006/relationships/image" Target="../media/image56.jpeg"/><Relationship Id="rId15" Type="http://schemas.openxmlformats.org/officeDocument/2006/relationships/image" Target="../media/image57.jpeg"/><Relationship Id="rId16" Type="http://schemas.openxmlformats.org/officeDocument/2006/relationships/image" Target="../media/image58.png"/><Relationship Id="rId17" Type="http://schemas.openxmlformats.org/officeDocument/2006/relationships/image" Target="../media/image59.jpeg"/><Relationship Id="rId18" Type="http://schemas.openxmlformats.org/officeDocument/2006/relationships/image" Target="../media/image60.jpeg"/><Relationship Id="rId19" Type="http://schemas.openxmlformats.org/officeDocument/2006/relationships/image" Target="../media/image61.jpeg"/><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wmf"/><Relationship Id="rId4" Type="http://schemas.openxmlformats.org/officeDocument/2006/relationships/image" Target="../media/image48.wmf"/><Relationship Id="rId5" Type="http://schemas.openxmlformats.org/officeDocument/2006/relationships/image" Target="../media/image43.png"/><Relationship Id="rId6" Type="http://schemas.openxmlformats.org/officeDocument/2006/relationships/image" Target="../media/image47.wmf"/><Relationship Id="rId7" Type="http://schemas.openxmlformats.org/officeDocument/2006/relationships/image" Target="../media/image49.png"/><Relationship Id="rId8" Type="http://schemas.openxmlformats.org/officeDocument/2006/relationships/image" Target="../media/image5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11766" y="2991965"/>
            <a:ext cx="8443048" cy="2889424"/>
          </a:xfrm>
        </p:spPr>
        <p:txBody>
          <a:bodyPr/>
          <a:lstStyle/>
          <a:p>
            <a:r>
              <a:rPr lang="en-GB" sz="4800" dirty="0">
                <a:solidFill>
                  <a:schemeClr val="tx1"/>
                </a:solidFill>
              </a:rPr>
              <a:t>Breaking the 2 Pizza Paradox with </a:t>
            </a:r>
            <a:r>
              <a:rPr lang="en-GB" sz="4800" dirty="0" smtClean="0">
                <a:solidFill>
                  <a:schemeClr val="tx1"/>
                </a:solidFill>
              </a:rPr>
              <a:t>your Platform as a Application</a:t>
            </a:r>
            <a:r>
              <a:rPr lang="da-DK" sz="1800" b="1" dirty="0" smtClean="0">
                <a:solidFill>
                  <a:schemeClr val="tx1"/>
                </a:solidFill>
              </a:rPr>
              <a:t/>
            </a:r>
            <a:br>
              <a:rPr lang="da-DK" sz="1800" b="1" dirty="0" smtClean="0">
                <a:solidFill>
                  <a:schemeClr val="tx1"/>
                </a:solidFill>
              </a:rPr>
            </a:br>
            <a:r>
              <a:rPr lang="da-DK" sz="1800" b="1" dirty="0">
                <a:solidFill>
                  <a:schemeClr val="tx1"/>
                </a:solidFill>
              </a:rPr>
              <a:t/>
            </a:r>
            <a:br>
              <a:rPr lang="da-DK" sz="1800" b="1" dirty="0">
                <a:solidFill>
                  <a:schemeClr val="tx1"/>
                </a:solidFill>
              </a:rPr>
            </a:br>
            <a:r>
              <a:rPr lang="da-DK" sz="1800" b="1" dirty="0" smtClean="0">
                <a:solidFill>
                  <a:schemeClr val="tx1"/>
                </a:solidFill>
              </a:rPr>
              <a:t>Mark </a:t>
            </a:r>
            <a:r>
              <a:rPr lang="da-DK" sz="1800" b="1" dirty="0">
                <a:solidFill>
                  <a:schemeClr val="tx1"/>
                </a:solidFill>
              </a:rPr>
              <a:t>Rendell</a:t>
            </a:r>
            <a:br>
              <a:rPr lang="da-DK" sz="1800" b="1" dirty="0">
                <a:solidFill>
                  <a:schemeClr val="tx1"/>
                </a:solidFill>
              </a:rPr>
            </a:br>
            <a:r>
              <a:rPr lang="da-DK" sz="1800" b="1" dirty="0">
                <a:solidFill>
                  <a:schemeClr val="tx1"/>
                </a:solidFill>
              </a:rPr>
              <a:t>mark.rendell@accenture.com</a:t>
            </a:r>
            <a:br>
              <a:rPr lang="da-DK" sz="1800" b="1" dirty="0">
                <a:solidFill>
                  <a:schemeClr val="tx1"/>
                </a:solidFill>
              </a:rPr>
            </a:br>
            <a:r>
              <a:rPr lang="da-DK" sz="1800" b="1" dirty="0">
                <a:solidFill>
                  <a:schemeClr val="tx1"/>
                </a:solidFill>
              </a:rPr>
              <a:t>@markosrendell</a:t>
            </a:r>
            <a:br>
              <a:rPr lang="da-DK" sz="1800" b="1" dirty="0">
                <a:solidFill>
                  <a:schemeClr val="tx1"/>
                </a:solidFill>
              </a:rPr>
            </a:br>
            <a:r>
              <a:rPr lang="da-DK" sz="1800" b="1" dirty="0">
                <a:solidFill>
                  <a:schemeClr val="tx1"/>
                </a:solidFill>
              </a:rPr>
              <a:t>http://markosrendell.wordpress.com  	</a:t>
            </a:r>
            <a:endParaRPr lang="en-GB" sz="3200" b="1" dirty="0">
              <a:solidFill>
                <a:schemeClr val="tx1"/>
              </a:solidFill>
            </a:endParaRPr>
          </a:p>
        </p:txBody>
      </p:sp>
    </p:spTree>
    <p:extLst>
      <p:ext uri="{BB962C8B-B14F-4D97-AF65-F5344CB8AC3E}">
        <p14:creationId xmlns:p14="http://schemas.microsoft.com/office/powerpoint/2010/main" val="1733378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815" y="-625642"/>
            <a:ext cx="12149889" cy="8099926"/>
            <a:chOff x="-971550" y="-342900"/>
            <a:chExt cx="11220450" cy="7480300"/>
          </a:xfrm>
        </p:grpSpPr>
        <p:graphicFrame>
          <p:nvGraphicFramePr>
            <p:cNvPr id="3" name="Chart 2"/>
            <p:cNvGraphicFramePr/>
            <p:nvPr>
              <p:extLst>
                <p:ext uri="{D42A27DB-BD31-4B8C-83A1-F6EECF244321}">
                  <p14:modId xmlns:p14="http://schemas.microsoft.com/office/powerpoint/2010/main" val="1024247328"/>
                </p:ext>
              </p:extLst>
            </p:nvPr>
          </p:nvGraphicFramePr>
          <p:xfrm>
            <a:off x="-971550" y="-342900"/>
            <a:ext cx="11220450" cy="74803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p:cNvGrpSpPr/>
            <p:nvPr/>
          </p:nvGrpSpPr>
          <p:grpSpPr>
            <a:xfrm>
              <a:off x="1251763" y="147654"/>
              <a:ext cx="6527131" cy="6519954"/>
              <a:chOff x="5082938" y="1818527"/>
              <a:chExt cx="3892280" cy="3888000"/>
            </a:xfrm>
            <a:noFill/>
          </p:grpSpPr>
          <p:sp>
            <p:nvSpPr>
              <p:cNvPr id="5" name="Oval 4"/>
              <p:cNvSpPr/>
              <p:nvPr/>
            </p:nvSpPr>
            <p:spPr bwMode="auto">
              <a:xfrm>
                <a:off x="5082938" y="1818527"/>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8800" b="1" dirty="0">
                    <a:solidFill>
                      <a:schemeClr val="tx1">
                        <a:lumMod val="75000"/>
                        <a:lumOff val="25000"/>
                      </a:schemeClr>
                    </a:solidFill>
                  </a:rPr>
                  <a:t>DevOps</a:t>
                </a:r>
                <a:r>
                  <a:rPr lang="en-GB" sz="8800" b="1" dirty="0" smtClean="0">
                    <a:solidFill>
                      <a:schemeClr val="tx1">
                        <a:lumMod val="75000"/>
                        <a:lumOff val="25000"/>
                      </a:schemeClr>
                    </a:solidFill>
                  </a:rPr>
                  <a:t>?</a:t>
                </a:r>
                <a:endParaRPr lang="en-GB" sz="8800" b="1" dirty="0">
                  <a:solidFill>
                    <a:schemeClr val="tx1">
                      <a:lumMod val="75000"/>
                      <a:lumOff val="25000"/>
                    </a:schemeClr>
                  </a:solidFill>
                </a:endParaRPr>
              </a:p>
            </p:txBody>
          </p:sp>
          <p:grpSp>
            <p:nvGrpSpPr>
              <p:cNvPr id="6" name="Group 62"/>
              <p:cNvGrpSpPr>
                <a:grpSpLocks/>
              </p:cNvGrpSpPr>
              <p:nvPr/>
            </p:nvGrpSpPr>
            <p:grpSpPr bwMode="auto">
              <a:xfrm>
                <a:off x="5884407" y="2157937"/>
                <a:ext cx="2727596" cy="3451243"/>
                <a:chOff x="4762882" y="1693606"/>
                <a:chExt cx="1011264" cy="1280054"/>
              </a:xfrm>
              <a:grpFill/>
            </p:grpSpPr>
            <p:sp>
              <p:nvSpPr>
                <p:cNvPr id="7" name="Rounded Rectangle 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Portal</a:t>
                  </a:r>
                </a:p>
              </p:txBody>
            </p:sp>
            <p:sp>
              <p:nvSpPr>
                <p:cNvPr id="8" name="Rounded Rectangle 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CMS</a:t>
                  </a:r>
                </a:p>
              </p:txBody>
            </p:sp>
            <p:sp>
              <p:nvSpPr>
                <p:cNvPr id="9" name="Rounded Rectangle 8"/>
                <p:cNvSpPr>
                  <a:spLocks noChangeAspect="1"/>
                </p:cNvSpPr>
                <p:nvPr/>
              </p:nvSpPr>
              <p:spPr bwMode="gray">
                <a:xfrm>
                  <a:off x="5105791" y="2438451"/>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PIM</a:t>
                  </a:r>
                </a:p>
              </p:txBody>
            </p:sp>
            <p:sp>
              <p:nvSpPr>
                <p:cNvPr id="10" name="Rounded Rectangle 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400" kern="0" dirty="0">
                      <a:solidFill>
                        <a:sysClr val="windowText" lastClr="000000"/>
                      </a:solidFill>
                    </a:rPr>
                    <a:t>ERP</a:t>
                  </a:r>
                  <a:endParaRPr lang="en-GB" sz="2800" kern="0" dirty="0">
                    <a:solidFill>
                      <a:sysClr val="windowText" lastClr="000000"/>
                    </a:solidFill>
                  </a:endParaRPr>
                </a:p>
              </p:txBody>
            </p:sp>
            <p:sp>
              <p:nvSpPr>
                <p:cNvPr id="11" name="Rounded Rectangle 1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CRM</a:t>
                  </a:r>
                </a:p>
              </p:txBody>
            </p:sp>
            <p:sp>
              <p:nvSpPr>
                <p:cNvPr id="12" name="Rounded Rectangle 1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IB</a:t>
                  </a:r>
                </a:p>
              </p:txBody>
            </p:sp>
            <p:sp>
              <p:nvSpPr>
                <p:cNvPr id="13" name="Rounded Rectangle 1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2800" kern="0" dirty="0">
                      <a:solidFill>
                        <a:sysClr val="windowText" lastClr="000000"/>
                      </a:solidFill>
                    </a:rPr>
                    <a:t>Platform</a:t>
                  </a:r>
                </a:p>
              </p:txBody>
            </p:sp>
          </p:grpSp>
        </p:grpSp>
      </p:grpSp>
      <p:sp>
        <p:nvSpPr>
          <p:cNvPr id="1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396657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upload.wikimedia.org/wikipedia/commons/thumb/2/2a/Small_pizzas.jpg/1280px-Small_pizz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767"/>
            <a:ext cx="12235424" cy="7353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346358"/>
            <a:ext cx="5396635" cy="769441"/>
          </a:xfrm>
          <a:prstGeom prst="rect">
            <a:avLst/>
          </a:prstGeom>
          <a:solidFill>
            <a:schemeClr val="bg1">
              <a:alpha val="74000"/>
            </a:schemeClr>
          </a:solidFill>
        </p:spPr>
        <p:txBody>
          <a:bodyPr wrap="square" rtlCol="0">
            <a:spAutoFit/>
          </a:bodyPr>
          <a:lstStyle/>
          <a:p>
            <a:r>
              <a:rPr lang="en-GB" sz="4400" dirty="0" smtClean="0"/>
              <a:t>  Big </a:t>
            </a:r>
            <a:r>
              <a:rPr lang="en-GB" sz="4400" dirty="0"/>
              <a:t>pizzas are good</a:t>
            </a:r>
          </a:p>
        </p:txBody>
      </p:sp>
      <p:sp>
        <p:nvSpPr>
          <p:cNvPr id="4" name="TextBox 3"/>
          <p:cNvSpPr txBox="1"/>
          <p:nvPr/>
        </p:nvSpPr>
        <p:spPr>
          <a:xfrm>
            <a:off x="6838789" y="5871408"/>
            <a:ext cx="5396635" cy="769441"/>
          </a:xfrm>
          <a:prstGeom prst="rect">
            <a:avLst/>
          </a:prstGeom>
          <a:solidFill>
            <a:schemeClr val="bg1">
              <a:alpha val="74000"/>
            </a:schemeClr>
          </a:solidFill>
        </p:spPr>
        <p:txBody>
          <a:bodyPr wrap="square" rtlCol="0">
            <a:spAutoFit/>
          </a:bodyPr>
          <a:lstStyle/>
          <a:p>
            <a:r>
              <a:rPr lang="en-GB" sz="4400" dirty="0"/>
              <a:t>Big teams are bad</a:t>
            </a:r>
          </a:p>
        </p:txBody>
      </p:sp>
      <p:sp>
        <p:nvSpPr>
          <p:cNvPr id="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5771009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www.greatamericanthings.net/wp-content/uploads/2011/11/bulb-by-mynewslinx.blogspotdotco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580" t="9495" r="31689" b="13239"/>
          <a:stretch/>
        </p:blipFill>
        <p:spPr bwMode="auto">
          <a:xfrm>
            <a:off x="1668379" y="0"/>
            <a:ext cx="713916" cy="10675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darulfiqh.com/wp-content/uploads/2012/05/pound-c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29866" y="5222323"/>
            <a:ext cx="778034" cy="935171"/>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3"/>
          <p:cNvSpPr txBox="1">
            <a:spLocks/>
          </p:cNvSpPr>
          <p:nvPr/>
        </p:nvSpPr>
        <p:spPr>
          <a:xfrm>
            <a:off x="929832" y="1083936"/>
            <a:ext cx="2191015" cy="1031751"/>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2400" b="1" dirty="0">
                <a:solidFill>
                  <a:srgbClr val="FFFFFF"/>
                </a:solidFill>
                <a:latin typeface="MV Boli" panose="02000500030200090000" pitchFamily="2" charset="0"/>
                <a:cs typeface="MV Boli" panose="02000500030200090000" pitchFamily="2" charset="0"/>
              </a:rPr>
              <a:t>Idea</a:t>
            </a:r>
            <a:endParaRPr lang="en-GB" sz="1600" b="1" dirty="0">
              <a:solidFill>
                <a:srgbClr val="FFFFFF"/>
              </a:solidFill>
              <a:latin typeface="MV Boli" panose="02000500030200090000" pitchFamily="2" charset="0"/>
              <a:cs typeface="MV Boli" panose="02000500030200090000" pitchFamily="2" charset="0"/>
            </a:endParaRPr>
          </a:p>
        </p:txBody>
      </p:sp>
      <p:sp>
        <p:nvSpPr>
          <p:cNvPr id="28" name="Title 3"/>
          <p:cNvSpPr txBox="1">
            <a:spLocks/>
          </p:cNvSpPr>
          <p:nvPr/>
        </p:nvSpPr>
        <p:spPr>
          <a:xfrm>
            <a:off x="8923380" y="6232898"/>
            <a:ext cx="2191015" cy="1031751"/>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pPr algn="ctr"/>
            <a:r>
              <a:rPr lang="en-GB" sz="2400" b="1" dirty="0">
                <a:solidFill>
                  <a:srgbClr val="FFFFFF"/>
                </a:solidFill>
                <a:latin typeface="MV Boli" panose="02000500030200090000" pitchFamily="2" charset="0"/>
                <a:cs typeface="MV Boli" panose="02000500030200090000" pitchFamily="2" charset="0"/>
              </a:rPr>
              <a:t>Value</a:t>
            </a:r>
            <a:endParaRPr lang="en-GB" sz="1600" b="1" dirty="0">
              <a:solidFill>
                <a:srgbClr val="FFFFFF"/>
              </a:solidFill>
              <a:latin typeface="MV Boli" panose="02000500030200090000" pitchFamily="2" charset="0"/>
              <a:cs typeface="MV Boli" panose="02000500030200090000" pitchFamily="2" charset="0"/>
            </a:endParaRPr>
          </a:p>
        </p:txBody>
      </p:sp>
      <p:graphicFrame>
        <p:nvGraphicFramePr>
          <p:cNvPr id="29" name="Diagram 28"/>
          <p:cNvGraphicFramePr/>
          <p:nvPr>
            <p:extLst>
              <p:ext uri="{D42A27DB-BD31-4B8C-83A1-F6EECF244321}">
                <p14:modId xmlns:p14="http://schemas.microsoft.com/office/powerpoint/2010/main" val="3171848134"/>
              </p:ext>
            </p:extLst>
          </p:nvPr>
        </p:nvGraphicFramePr>
        <p:xfrm>
          <a:off x="76200" y="1558185"/>
          <a:ext cx="11872645" cy="16292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p:cNvSpPr txBox="1"/>
          <p:nvPr/>
        </p:nvSpPr>
        <p:spPr>
          <a:xfrm>
            <a:off x="7665244" y="287735"/>
            <a:ext cx="4526756" cy="769441"/>
          </a:xfrm>
          <a:prstGeom prst="rect">
            <a:avLst/>
          </a:prstGeom>
          <a:solidFill>
            <a:schemeClr val="bg1">
              <a:alpha val="52000"/>
            </a:schemeClr>
          </a:solidFill>
        </p:spPr>
        <p:txBody>
          <a:bodyPr wrap="square" rtlCol="0">
            <a:spAutoFit/>
          </a:bodyPr>
          <a:lstStyle/>
          <a:p>
            <a:r>
              <a:rPr lang="en-GB" sz="4400" dirty="0">
                <a:solidFill>
                  <a:schemeClr val="bg1"/>
                </a:solidFill>
              </a:rPr>
              <a:t>Problem Space</a:t>
            </a:r>
          </a:p>
        </p:txBody>
      </p:sp>
      <p:graphicFrame>
        <p:nvGraphicFramePr>
          <p:cNvPr id="8" name="Table 7"/>
          <p:cNvGraphicFramePr>
            <a:graphicFrameLocks noGrp="1"/>
          </p:cNvGraphicFramePr>
          <p:nvPr>
            <p:extLst>
              <p:ext uri="{D42A27DB-BD31-4B8C-83A1-F6EECF244321}">
                <p14:modId xmlns:p14="http://schemas.microsoft.com/office/powerpoint/2010/main" val="1761351385"/>
              </p:ext>
            </p:extLst>
          </p:nvPr>
        </p:nvGraphicFramePr>
        <p:xfrm>
          <a:off x="1552800" y="3278888"/>
          <a:ext cx="9115200" cy="2985499"/>
        </p:xfrm>
        <a:graphic>
          <a:graphicData uri="http://schemas.openxmlformats.org/drawingml/2006/table">
            <a:tbl>
              <a:tblPr bandRow="1">
                <a:tableStyleId>{2D5ABB26-0587-4C30-8999-92F81FD0307C}</a:tableStyleId>
              </a:tblPr>
              <a:tblGrid>
                <a:gridCol w="9115200"/>
              </a:tblGrid>
              <a:tr h="538624">
                <a:tc>
                  <a:txBody>
                    <a:bodyPr/>
                    <a:lstStyle/>
                    <a:p>
                      <a:r>
                        <a:rPr lang="en-GB" sz="2400" dirty="0" smtClean="0">
                          <a:solidFill>
                            <a:schemeClr val="bg1">
                              <a:lumMod val="95000"/>
                            </a:schemeClr>
                          </a:solidFill>
                        </a:rPr>
                        <a:t>Content Management System</a:t>
                      </a:r>
                      <a:endParaRPr lang="en-GB" sz="2400" dirty="0">
                        <a:solidFill>
                          <a:schemeClr val="bg1">
                            <a:lumMod val="95000"/>
                          </a:schemeClr>
                        </a:solidFill>
                      </a:endParaRPr>
                    </a:p>
                  </a:txBody>
                  <a:tcPr anchor="ctr">
                    <a:noFill/>
                  </a:tcPr>
                </a:tc>
              </a:tr>
              <a:tr h="489375">
                <a:tc>
                  <a:txBody>
                    <a:bodyPr/>
                    <a:lstStyle/>
                    <a:p>
                      <a:r>
                        <a:rPr lang="en-GB" sz="2400" dirty="0" smtClean="0">
                          <a:solidFill>
                            <a:schemeClr val="bg1">
                              <a:lumMod val="95000"/>
                            </a:schemeClr>
                          </a:solidFill>
                        </a:rPr>
                        <a:t>Portal</a:t>
                      </a:r>
                    </a:p>
                  </a:txBody>
                  <a:tcPr anchor="ctr">
                    <a:noFill/>
                  </a:tcPr>
                </a:tc>
              </a:tr>
              <a:tr h="489375">
                <a:tc>
                  <a:txBody>
                    <a:bodyPr/>
                    <a:lstStyle/>
                    <a:p>
                      <a:r>
                        <a:rPr lang="en-GB" sz="2400" dirty="0" smtClean="0">
                          <a:solidFill>
                            <a:schemeClr val="bg1">
                              <a:lumMod val="95000"/>
                            </a:schemeClr>
                          </a:solidFill>
                        </a:rPr>
                        <a:t>ERP System</a:t>
                      </a:r>
                      <a:endParaRPr lang="en-GB" sz="2400" dirty="0">
                        <a:solidFill>
                          <a:schemeClr val="bg1">
                            <a:lumMod val="95000"/>
                          </a:schemeClr>
                        </a:solidFill>
                      </a:endParaRPr>
                    </a:p>
                  </a:txBody>
                  <a:tcPr anchor="ctr">
                    <a:noFill/>
                  </a:tcPr>
                </a:tc>
              </a:tr>
              <a:tr h="489375">
                <a:tc>
                  <a:txBody>
                    <a:bodyPr/>
                    <a:lstStyle/>
                    <a:p>
                      <a:r>
                        <a:rPr lang="en-GB" sz="2400" dirty="0" smtClean="0">
                          <a:solidFill>
                            <a:schemeClr val="bg1">
                              <a:lumMod val="95000"/>
                            </a:schemeClr>
                          </a:solidFill>
                        </a:rPr>
                        <a:t>CRM System</a:t>
                      </a:r>
                      <a:endParaRPr lang="en-GB" sz="2400" dirty="0">
                        <a:solidFill>
                          <a:schemeClr val="bg1">
                            <a:lumMod val="95000"/>
                          </a:schemeClr>
                        </a:solidFill>
                      </a:endParaRPr>
                    </a:p>
                  </a:txBody>
                  <a:tcPr anchor="ctr">
                    <a:noFill/>
                  </a:tcPr>
                </a:tc>
              </a:tr>
              <a:tr h="489375">
                <a:tc>
                  <a:txBody>
                    <a:bodyPr/>
                    <a:lstStyle/>
                    <a:p>
                      <a:endParaRPr lang="en-GB" sz="2400" dirty="0">
                        <a:solidFill>
                          <a:schemeClr val="bg1">
                            <a:lumMod val="95000"/>
                          </a:schemeClr>
                        </a:solidFill>
                      </a:endParaRPr>
                    </a:p>
                  </a:txBody>
                  <a:tcPr anchor="ctr">
                    <a:noFill/>
                  </a:tcPr>
                </a:tc>
              </a:tr>
              <a:tr h="489375">
                <a:tc>
                  <a:txBody>
                    <a:bodyPr/>
                    <a:lstStyle/>
                    <a:p>
                      <a:endParaRPr lang="en-GB" sz="2400" dirty="0">
                        <a:solidFill>
                          <a:schemeClr val="bg1">
                            <a:lumMod val="95000"/>
                          </a:schemeClr>
                        </a:solidFill>
                      </a:endParaRPr>
                    </a:p>
                  </a:txBody>
                  <a:tcPr anchor="ctr">
                    <a:noFill/>
                  </a:tcPr>
                </a:tc>
              </a:tr>
            </a:tbl>
          </a:graphicData>
        </a:graphic>
      </p:graphicFrame>
      <p:sp>
        <p:nvSpPr>
          <p:cNvPr id="10"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929579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img04.deviantart.net/51c8/i/2009/202/3/7/noah__s_ark_2_by_dinzydrag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765"/>
            <a:ext cx="12192000" cy="6515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595605"/>
            <a:ext cx="6438122" cy="276999"/>
          </a:xfrm>
          <a:prstGeom prst="rect">
            <a:avLst/>
          </a:prstGeom>
          <a:solidFill>
            <a:schemeClr val="bg1">
              <a:alpha val="76000"/>
            </a:schemeClr>
          </a:solidFill>
        </p:spPr>
        <p:txBody>
          <a:bodyPr wrap="square">
            <a:spAutoFit/>
          </a:bodyPr>
          <a:lstStyle/>
          <a:p>
            <a:r>
              <a:rPr lang="en-GB" sz="1200" dirty="0">
                <a:hlinkClick r:id="rId4"/>
              </a:rPr>
              <a:t>http://img04.deviantart.net/51c8/i/2009/202/3/7/noah__s_ark_2_by_dinzydragon.jpg</a:t>
            </a:r>
            <a:r>
              <a:rPr lang="en-GB" sz="1200" dirty="0"/>
              <a:t> </a:t>
            </a:r>
          </a:p>
        </p:txBody>
      </p:sp>
      <p:sp>
        <p:nvSpPr>
          <p:cNvPr id="4" name="TextBox 3"/>
          <p:cNvSpPr txBox="1"/>
          <p:nvPr/>
        </p:nvSpPr>
        <p:spPr>
          <a:xfrm>
            <a:off x="0" y="331454"/>
            <a:ext cx="6056316" cy="769441"/>
          </a:xfrm>
          <a:prstGeom prst="rect">
            <a:avLst/>
          </a:prstGeom>
          <a:solidFill>
            <a:schemeClr val="bg1">
              <a:alpha val="93000"/>
            </a:schemeClr>
          </a:solidFill>
        </p:spPr>
        <p:txBody>
          <a:bodyPr wrap="square" rtlCol="0">
            <a:spAutoFit/>
          </a:bodyPr>
          <a:lstStyle/>
          <a:p>
            <a:r>
              <a:rPr lang="en-GB" sz="4400" dirty="0" smtClean="0"/>
              <a:t>  Rainforests </a:t>
            </a:r>
            <a:r>
              <a:rPr lang="en-GB" sz="4400" dirty="0"/>
              <a:t>not Zoos</a:t>
            </a:r>
          </a:p>
        </p:txBody>
      </p:sp>
    </p:spTree>
    <p:extLst>
      <p:ext uri="{BB962C8B-B14F-4D97-AF65-F5344CB8AC3E}">
        <p14:creationId xmlns:p14="http://schemas.microsoft.com/office/powerpoint/2010/main" val="10377775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grpSp>
        <p:nvGrpSpPr>
          <p:cNvPr id="4" name="Group 3"/>
          <p:cNvGrpSpPr/>
          <p:nvPr/>
        </p:nvGrpSpPr>
        <p:grpSpPr>
          <a:xfrm>
            <a:off x="2373507" y="1097915"/>
            <a:ext cx="8336570" cy="5588994"/>
            <a:chOff x="2373507" y="1097915"/>
            <a:chExt cx="8336570" cy="5588994"/>
          </a:xfrm>
        </p:grpSpPr>
        <p:sp>
          <p:nvSpPr>
            <p:cNvPr id="19" name="Oval 18"/>
            <p:cNvSpPr/>
            <p:nvPr/>
          </p:nvSpPr>
          <p:spPr bwMode="auto">
            <a:xfrm>
              <a:off x="2557730" y="16524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20" name="Oval 19"/>
            <p:cNvSpPr/>
            <p:nvPr/>
          </p:nvSpPr>
          <p:spPr bwMode="auto">
            <a:xfrm>
              <a:off x="4515343" y="12177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21" name="Oval 20"/>
            <p:cNvSpPr/>
            <p:nvPr/>
          </p:nvSpPr>
          <p:spPr bwMode="auto">
            <a:xfrm>
              <a:off x="3574414" y="29016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22" name="Oval 21"/>
            <p:cNvSpPr/>
            <p:nvPr/>
          </p:nvSpPr>
          <p:spPr bwMode="auto">
            <a:xfrm>
              <a:off x="8613435" y="48608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23" name="Oval 22"/>
            <p:cNvSpPr/>
            <p:nvPr/>
          </p:nvSpPr>
          <p:spPr bwMode="auto">
            <a:xfrm>
              <a:off x="4503349" y="46649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24" name="Oval 23"/>
            <p:cNvSpPr/>
            <p:nvPr/>
          </p:nvSpPr>
          <p:spPr bwMode="auto">
            <a:xfrm>
              <a:off x="9021927" y="30502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25" name="Oval 24"/>
            <p:cNvSpPr/>
            <p:nvPr/>
          </p:nvSpPr>
          <p:spPr bwMode="auto">
            <a:xfrm>
              <a:off x="8850330" y="11336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26" name="Oval 25"/>
            <p:cNvSpPr/>
            <p:nvPr/>
          </p:nvSpPr>
          <p:spPr bwMode="auto">
            <a:xfrm>
              <a:off x="5809074" y="40133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27" name="Oval 26"/>
            <p:cNvSpPr/>
            <p:nvPr/>
          </p:nvSpPr>
          <p:spPr bwMode="auto">
            <a:xfrm>
              <a:off x="3683158" y="10979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28" name="Oval 27"/>
            <p:cNvSpPr/>
            <p:nvPr/>
          </p:nvSpPr>
          <p:spPr bwMode="auto">
            <a:xfrm>
              <a:off x="2373507" y="34306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29" name="Oval 28"/>
            <p:cNvSpPr/>
            <p:nvPr/>
          </p:nvSpPr>
          <p:spPr bwMode="auto">
            <a:xfrm>
              <a:off x="4726164" y="26132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30" name="Oval 29"/>
            <p:cNvSpPr/>
            <p:nvPr/>
          </p:nvSpPr>
          <p:spPr bwMode="auto">
            <a:xfrm>
              <a:off x="6955537" y="24063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spTree>
    <p:extLst>
      <p:ext uri="{BB962C8B-B14F-4D97-AF65-F5344CB8AC3E}">
        <p14:creationId xmlns:p14="http://schemas.microsoft.com/office/powerpoint/2010/main" val="42068184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767268"/>
            <a:ext cx="9144000" cy="769441"/>
          </a:xfrm>
          <a:prstGeom prst="rect">
            <a:avLst/>
          </a:prstGeom>
          <a:noFill/>
        </p:spPr>
        <p:txBody>
          <a:bodyPr wrap="square" rtlCol="0">
            <a:spAutoFit/>
          </a:bodyPr>
          <a:lstStyle/>
          <a:p>
            <a:pPr algn="ctr"/>
            <a:r>
              <a:rPr lang="en-GB" sz="4400" dirty="0">
                <a:solidFill>
                  <a:schemeClr val="bg1"/>
                </a:solidFill>
              </a:rPr>
              <a:t>The Solution</a:t>
            </a:r>
          </a:p>
        </p:txBody>
      </p:sp>
      <p:sp>
        <p:nvSpPr>
          <p:cNvPr id="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6762097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73507" y="1097915"/>
            <a:ext cx="8336570" cy="5588994"/>
            <a:chOff x="2373507" y="1097915"/>
            <a:chExt cx="8336570" cy="5588994"/>
          </a:xfrm>
        </p:grpSpPr>
        <p:sp>
          <p:nvSpPr>
            <p:cNvPr id="32" name="Oval 31"/>
            <p:cNvSpPr/>
            <p:nvPr/>
          </p:nvSpPr>
          <p:spPr bwMode="auto">
            <a:xfrm>
              <a:off x="2557730" y="16524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33" name="Oval 32"/>
            <p:cNvSpPr/>
            <p:nvPr/>
          </p:nvSpPr>
          <p:spPr bwMode="auto">
            <a:xfrm>
              <a:off x="4515343" y="12177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34" name="Oval 33"/>
            <p:cNvSpPr/>
            <p:nvPr/>
          </p:nvSpPr>
          <p:spPr bwMode="auto">
            <a:xfrm>
              <a:off x="3574414" y="29016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35" name="Oval 34"/>
            <p:cNvSpPr/>
            <p:nvPr/>
          </p:nvSpPr>
          <p:spPr bwMode="auto">
            <a:xfrm>
              <a:off x="8613435" y="48608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36" name="Oval 35"/>
            <p:cNvSpPr/>
            <p:nvPr/>
          </p:nvSpPr>
          <p:spPr bwMode="auto">
            <a:xfrm>
              <a:off x="4503349" y="46649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37" name="Oval 36"/>
            <p:cNvSpPr/>
            <p:nvPr/>
          </p:nvSpPr>
          <p:spPr bwMode="auto">
            <a:xfrm>
              <a:off x="9021927" y="30502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38" name="Oval 37"/>
            <p:cNvSpPr/>
            <p:nvPr/>
          </p:nvSpPr>
          <p:spPr bwMode="auto">
            <a:xfrm>
              <a:off x="8850330" y="11336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39" name="Oval 38"/>
            <p:cNvSpPr/>
            <p:nvPr/>
          </p:nvSpPr>
          <p:spPr bwMode="auto">
            <a:xfrm>
              <a:off x="5809074" y="40133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40" name="Oval 39"/>
            <p:cNvSpPr/>
            <p:nvPr/>
          </p:nvSpPr>
          <p:spPr bwMode="auto">
            <a:xfrm>
              <a:off x="3683158" y="10979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42" name="Oval 41"/>
            <p:cNvSpPr/>
            <p:nvPr/>
          </p:nvSpPr>
          <p:spPr bwMode="auto">
            <a:xfrm>
              <a:off x="2373507" y="34306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43" name="Oval 42"/>
            <p:cNvSpPr/>
            <p:nvPr/>
          </p:nvSpPr>
          <p:spPr bwMode="auto">
            <a:xfrm>
              <a:off x="4726164" y="26132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44" name="Oval 43"/>
            <p:cNvSpPr/>
            <p:nvPr/>
          </p:nvSpPr>
          <p:spPr bwMode="auto">
            <a:xfrm>
              <a:off x="6955537" y="24063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graphicFrame>
        <p:nvGraphicFramePr>
          <p:cNvPr id="3" name="Diagram 2"/>
          <p:cNvGraphicFramePr/>
          <p:nvPr>
            <p:extLst>
              <p:ext uri="{D42A27DB-BD31-4B8C-83A1-F6EECF244321}">
                <p14:modId xmlns:p14="http://schemas.microsoft.com/office/powerpoint/2010/main" val="1237771920"/>
              </p:ext>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graphicFrame>
        <p:nvGraphicFramePr>
          <p:cNvPr id="120" name="Table 119"/>
          <p:cNvGraphicFramePr>
            <a:graphicFrameLocks noGrp="1"/>
          </p:cNvGraphicFramePr>
          <p:nvPr>
            <p:extLst>
              <p:ext uri="{D42A27DB-BD31-4B8C-83A1-F6EECF244321}">
                <p14:modId xmlns:p14="http://schemas.microsoft.com/office/powerpoint/2010/main" val="1934472749"/>
              </p:ext>
            </p:extLst>
          </p:nvPr>
        </p:nvGraphicFramePr>
        <p:xfrm>
          <a:off x="1551600" y="1101600"/>
          <a:ext cx="9375480" cy="6144311"/>
        </p:xfrm>
        <a:graphic>
          <a:graphicData uri="http://schemas.openxmlformats.org/drawingml/2006/table">
            <a:tbl>
              <a:tblPr bandRow="1">
                <a:tableStyleId>{2D5ABB26-0587-4C30-8999-92F81FD0307C}</a:tableStyleId>
              </a:tblPr>
              <a:tblGrid>
                <a:gridCol w="9375480"/>
              </a:tblGrid>
              <a:tr h="1108516">
                <a:tc>
                  <a:txBody>
                    <a:bodyPr/>
                    <a:lstStyle/>
                    <a:p>
                      <a:r>
                        <a:rPr lang="en-GB" sz="2400" dirty="0" smtClean="0"/>
                        <a:t>Content Management System</a:t>
                      </a:r>
                      <a:endParaRPr lang="en-GB" sz="2400" dirty="0"/>
                    </a:p>
                  </a:txBody>
                  <a:tcPr anchor="ctr">
                    <a:solidFill>
                      <a:schemeClr val="bg1">
                        <a:alpha val="83000"/>
                      </a:schemeClr>
                    </a:solidFill>
                  </a:tcPr>
                </a:tc>
              </a:tr>
              <a:tr h="1007159">
                <a:tc>
                  <a:txBody>
                    <a:bodyPr/>
                    <a:lstStyle/>
                    <a:p>
                      <a:r>
                        <a:rPr lang="en-GB" sz="2400" dirty="0" smtClean="0"/>
                        <a:t>Portal</a:t>
                      </a:r>
                    </a:p>
                  </a:txBody>
                  <a:tcPr anchor="ctr">
                    <a:solidFill>
                      <a:schemeClr val="bg1">
                        <a:alpha val="83000"/>
                      </a:schemeClr>
                    </a:solidFill>
                  </a:tcPr>
                </a:tc>
              </a:tr>
              <a:tr h="1007159">
                <a:tc>
                  <a:txBody>
                    <a:bodyPr/>
                    <a:lstStyle/>
                    <a:p>
                      <a:r>
                        <a:rPr lang="en-GB" sz="2400" dirty="0" smtClean="0"/>
                        <a:t>ERP System</a:t>
                      </a:r>
                      <a:endParaRPr lang="en-GB" sz="2400" dirty="0"/>
                    </a:p>
                  </a:txBody>
                  <a:tcPr anchor="ctr">
                    <a:solidFill>
                      <a:schemeClr val="bg1">
                        <a:alpha val="83000"/>
                      </a:schemeClr>
                    </a:solidFill>
                  </a:tcPr>
                </a:tc>
              </a:tr>
              <a:tr h="1007159">
                <a:tc>
                  <a:txBody>
                    <a:bodyPr/>
                    <a:lstStyle/>
                    <a:p>
                      <a:r>
                        <a:rPr lang="en-GB" sz="2400" dirty="0" smtClean="0"/>
                        <a:t>CRM System</a:t>
                      </a:r>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bl>
          </a:graphicData>
        </a:graphic>
      </p:graphicFrame>
    </p:spTree>
    <p:extLst>
      <p:ext uri="{BB962C8B-B14F-4D97-AF65-F5344CB8AC3E}">
        <p14:creationId xmlns:p14="http://schemas.microsoft.com/office/powerpoint/2010/main" val="10724985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72400" y="1098000"/>
            <a:ext cx="8336570" cy="5588994"/>
            <a:chOff x="2525907" y="1250315"/>
            <a:chExt cx="8336570" cy="5588994"/>
          </a:xfrm>
        </p:grpSpPr>
        <p:sp>
          <p:nvSpPr>
            <p:cNvPr id="31" name="Oval 30"/>
            <p:cNvSpPr/>
            <p:nvPr/>
          </p:nvSpPr>
          <p:spPr bwMode="auto">
            <a:xfrm>
              <a:off x="2710130" y="18048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33" name="Oval 32"/>
            <p:cNvSpPr/>
            <p:nvPr/>
          </p:nvSpPr>
          <p:spPr bwMode="auto">
            <a:xfrm>
              <a:off x="4667743" y="13701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35" name="Oval 34"/>
            <p:cNvSpPr/>
            <p:nvPr/>
          </p:nvSpPr>
          <p:spPr bwMode="auto">
            <a:xfrm>
              <a:off x="3726814" y="30540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36" name="Oval 35"/>
            <p:cNvSpPr/>
            <p:nvPr/>
          </p:nvSpPr>
          <p:spPr bwMode="auto">
            <a:xfrm>
              <a:off x="8765835" y="50132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37" name="Oval 36"/>
            <p:cNvSpPr/>
            <p:nvPr/>
          </p:nvSpPr>
          <p:spPr bwMode="auto">
            <a:xfrm>
              <a:off x="4655749" y="48173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38" name="Oval 37"/>
            <p:cNvSpPr/>
            <p:nvPr/>
          </p:nvSpPr>
          <p:spPr bwMode="auto">
            <a:xfrm>
              <a:off x="9174327" y="32026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39" name="Oval 38"/>
            <p:cNvSpPr/>
            <p:nvPr/>
          </p:nvSpPr>
          <p:spPr bwMode="auto">
            <a:xfrm>
              <a:off x="9002730" y="12860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40" name="Oval 39"/>
            <p:cNvSpPr/>
            <p:nvPr/>
          </p:nvSpPr>
          <p:spPr bwMode="auto">
            <a:xfrm>
              <a:off x="5961474" y="41657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41" name="Oval 40"/>
            <p:cNvSpPr/>
            <p:nvPr/>
          </p:nvSpPr>
          <p:spPr bwMode="auto">
            <a:xfrm>
              <a:off x="3835558" y="12503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42" name="Oval 41"/>
            <p:cNvSpPr/>
            <p:nvPr/>
          </p:nvSpPr>
          <p:spPr bwMode="auto">
            <a:xfrm>
              <a:off x="2525907" y="35830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43" name="Oval 42"/>
            <p:cNvSpPr/>
            <p:nvPr/>
          </p:nvSpPr>
          <p:spPr bwMode="auto">
            <a:xfrm>
              <a:off x="4878564" y="27656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44" name="Oval 43"/>
            <p:cNvSpPr/>
            <p:nvPr/>
          </p:nvSpPr>
          <p:spPr bwMode="auto">
            <a:xfrm>
              <a:off x="7107937" y="25587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graphicFrame>
        <p:nvGraphicFramePr>
          <p:cNvPr id="3" name="Diagram 2"/>
          <p:cNvGraphicFramePr/>
          <p:nvPr>
            <p:extLst>
              <p:ext uri="{D42A27DB-BD31-4B8C-83A1-F6EECF244321}">
                <p14:modId xmlns:p14="http://schemas.microsoft.com/office/powerpoint/2010/main" val="2870994846"/>
              </p:ext>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1642730412"/>
              </p:ext>
            </p:extLst>
          </p:nvPr>
        </p:nvGraphicFramePr>
        <p:xfrm>
          <a:off x="1551600" y="1101600"/>
          <a:ext cx="9543120" cy="6144311"/>
        </p:xfrm>
        <a:graphic>
          <a:graphicData uri="http://schemas.openxmlformats.org/drawingml/2006/table">
            <a:tbl>
              <a:tblPr bandRow="1">
                <a:tableStyleId>{2D5ABB26-0587-4C30-8999-92F81FD0307C}</a:tableStyleId>
              </a:tblPr>
              <a:tblGrid>
                <a:gridCol w="9543120"/>
              </a:tblGrid>
              <a:tr h="1108516">
                <a:tc>
                  <a:txBody>
                    <a:bodyPr/>
                    <a:lstStyle/>
                    <a:p>
                      <a:r>
                        <a:rPr lang="en-GB" sz="2400" dirty="0" smtClean="0"/>
                        <a:t>Content Management System</a:t>
                      </a:r>
                      <a:endParaRPr lang="en-GB" sz="2400" dirty="0"/>
                    </a:p>
                  </a:txBody>
                  <a:tcPr anchor="ctr">
                    <a:solidFill>
                      <a:schemeClr val="bg1">
                        <a:alpha val="83000"/>
                      </a:schemeClr>
                    </a:solidFill>
                  </a:tcPr>
                </a:tc>
              </a:tr>
              <a:tr h="1007159">
                <a:tc>
                  <a:txBody>
                    <a:bodyPr/>
                    <a:lstStyle/>
                    <a:p>
                      <a:r>
                        <a:rPr lang="en-GB" sz="2400" dirty="0" smtClean="0"/>
                        <a:t>Portal</a:t>
                      </a:r>
                    </a:p>
                  </a:txBody>
                  <a:tcPr anchor="ctr">
                    <a:solidFill>
                      <a:schemeClr val="bg1">
                        <a:alpha val="83000"/>
                      </a:schemeClr>
                    </a:solidFill>
                  </a:tcPr>
                </a:tc>
              </a:tr>
              <a:tr h="1007159">
                <a:tc>
                  <a:txBody>
                    <a:bodyPr/>
                    <a:lstStyle/>
                    <a:p>
                      <a:r>
                        <a:rPr lang="en-GB" sz="2400" dirty="0" smtClean="0"/>
                        <a:t>ERP System</a:t>
                      </a:r>
                      <a:endParaRPr lang="en-GB" sz="2400" dirty="0"/>
                    </a:p>
                  </a:txBody>
                  <a:tcPr anchor="ctr">
                    <a:solidFill>
                      <a:schemeClr val="bg1">
                        <a:alpha val="83000"/>
                      </a:schemeClr>
                    </a:solidFill>
                  </a:tcPr>
                </a:tc>
              </a:tr>
              <a:tr h="1007159">
                <a:tc>
                  <a:txBody>
                    <a:bodyPr/>
                    <a:lstStyle/>
                    <a:p>
                      <a:r>
                        <a:rPr lang="en-GB" sz="2400" dirty="0" smtClean="0"/>
                        <a:t>CRM System</a:t>
                      </a:r>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bl>
          </a:graphicData>
        </a:graphic>
      </p:graphicFrame>
      <p:sp>
        <p:nvSpPr>
          <p:cNvPr id="9" name="Oval 8"/>
          <p:cNvSpPr/>
          <p:nvPr/>
        </p:nvSpPr>
        <p:spPr bwMode="auto">
          <a:xfrm>
            <a:off x="2857714" y="1750929"/>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1" name="Oval 10"/>
          <p:cNvSpPr/>
          <p:nvPr/>
        </p:nvSpPr>
        <p:spPr bwMode="auto">
          <a:xfrm>
            <a:off x="2857714" y="2774365"/>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2" name="Oval 11"/>
          <p:cNvSpPr/>
          <p:nvPr/>
        </p:nvSpPr>
        <p:spPr bwMode="auto">
          <a:xfrm>
            <a:off x="2857714" y="3797801"/>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3" name="Oval 12"/>
          <p:cNvSpPr/>
          <p:nvPr/>
        </p:nvSpPr>
        <p:spPr bwMode="auto">
          <a:xfrm>
            <a:off x="2857714" y="4821237"/>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3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702034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870994846"/>
              </p:ext>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2372400" y="1098000"/>
            <a:ext cx="8336570" cy="5588994"/>
            <a:chOff x="2525907" y="1250315"/>
            <a:chExt cx="8336570" cy="5588994"/>
          </a:xfrm>
        </p:grpSpPr>
        <p:sp>
          <p:nvSpPr>
            <p:cNvPr id="39" name="Oval 38"/>
            <p:cNvSpPr/>
            <p:nvPr/>
          </p:nvSpPr>
          <p:spPr bwMode="auto">
            <a:xfrm>
              <a:off x="2710130" y="18048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40" name="Oval 39"/>
            <p:cNvSpPr/>
            <p:nvPr/>
          </p:nvSpPr>
          <p:spPr bwMode="auto">
            <a:xfrm>
              <a:off x="4667743" y="13701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41" name="Oval 40"/>
            <p:cNvSpPr/>
            <p:nvPr/>
          </p:nvSpPr>
          <p:spPr bwMode="auto">
            <a:xfrm>
              <a:off x="3726814" y="30540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42" name="Oval 41"/>
            <p:cNvSpPr/>
            <p:nvPr/>
          </p:nvSpPr>
          <p:spPr bwMode="auto">
            <a:xfrm>
              <a:off x="8765835" y="50132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43" name="Oval 42"/>
            <p:cNvSpPr/>
            <p:nvPr/>
          </p:nvSpPr>
          <p:spPr bwMode="auto">
            <a:xfrm>
              <a:off x="4655749" y="48173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44" name="Oval 43"/>
            <p:cNvSpPr/>
            <p:nvPr/>
          </p:nvSpPr>
          <p:spPr bwMode="auto">
            <a:xfrm>
              <a:off x="9174327" y="32026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45" name="Oval 44"/>
            <p:cNvSpPr/>
            <p:nvPr/>
          </p:nvSpPr>
          <p:spPr bwMode="auto">
            <a:xfrm>
              <a:off x="9002730" y="12860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46" name="Oval 45"/>
            <p:cNvSpPr/>
            <p:nvPr/>
          </p:nvSpPr>
          <p:spPr bwMode="auto">
            <a:xfrm>
              <a:off x="5961474" y="41657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47" name="Oval 46"/>
            <p:cNvSpPr/>
            <p:nvPr/>
          </p:nvSpPr>
          <p:spPr bwMode="auto">
            <a:xfrm>
              <a:off x="3835558" y="12503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48" name="Oval 47"/>
            <p:cNvSpPr/>
            <p:nvPr/>
          </p:nvSpPr>
          <p:spPr bwMode="auto">
            <a:xfrm>
              <a:off x="2525907" y="35830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49" name="Oval 48"/>
            <p:cNvSpPr/>
            <p:nvPr/>
          </p:nvSpPr>
          <p:spPr bwMode="auto">
            <a:xfrm>
              <a:off x="4878564" y="27656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50" name="Oval 49"/>
            <p:cNvSpPr/>
            <p:nvPr/>
          </p:nvSpPr>
          <p:spPr bwMode="auto">
            <a:xfrm>
              <a:off x="7107937" y="25587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graphicFrame>
        <p:nvGraphicFramePr>
          <p:cNvPr id="52" name="Table 51"/>
          <p:cNvGraphicFramePr>
            <a:graphicFrameLocks noGrp="1"/>
          </p:cNvGraphicFramePr>
          <p:nvPr>
            <p:extLst>
              <p:ext uri="{D42A27DB-BD31-4B8C-83A1-F6EECF244321}">
                <p14:modId xmlns:p14="http://schemas.microsoft.com/office/powerpoint/2010/main" val="3626165749"/>
              </p:ext>
            </p:extLst>
          </p:nvPr>
        </p:nvGraphicFramePr>
        <p:xfrm>
          <a:off x="1551600" y="1101600"/>
          <a:ext cx="9543120" cy="6144311"/>
        </p:xfrm>
        <a:graphic>
          <a:graphicData uri="http://schemas.openxmlformats.org/drawingml/2006/table">
            <a:tbl>
              <a:tblPr bandRow="1">
                <a:tableStyleId>{2D5ABB26-0587-4C30-8999-92F81FD0307C}</a:tableStyleId>
              </a:tblPr>
              <a:tblGrid>
                <a:gridCol w="9543120"/>
              </a:tblGrid>
              <a:tr h="1108516">
                <a:tc>
                  <a:txBody>
                    <a:bodyPr/>
                    <a:lstStyle/>
                    <a:p>
                      <a:r>
                        <a:rPr lang="en-GB" sz="2400" dirty="0" smtClean="0"/>
                        <a:t>Content Management System</a:t>
                      </a:r>
                      <a:endParaRPr lang="en-GB" sz="2400" dirty="0"/>
                    </a:p>
                  </a:txBody>
                  <a:tcPr anchor="ctr">
                    <a:solidFill>
                      <a:schemeClr val="bg1">
                        <a:alpha val="83000"/>
                      </a:schemeClr>
                    </a:solidFill>
                  </a:tcPr>
                </a:tc>
              </a:tr>
              <a:tr h="1007159">
                <a:tc>
                  <a:txBody>
                    <a:bodyPr/>
                    <a:lstStyle/>
                    <a:p>
                      <a:r>
                        <a:rPr lang="en-GB" sz="2400" dirty="0" smtClean="0"/>
                        <a:t>Portal</a:t>
                      </a:r>
                    </a:p>
                  </a:txBody>
                  <a:tcPr anchor="ctr">
                    <a:solidFill>
                      <a:schemeClr val="bg1">
                        <a:alpha val="83000"/>
                      </a:schemeClr>
                    </a:solidFill>
                  </a:tcPr>
                </a:tc>
              </a:tr>
              <a:tr h="1007159">
                <a:tc>
                  <a:txBody>
                    <a:bodyPr/>
                    <a:lstStyle/>
                    <a:p>
                      <a:r>
                        <a:rPr lang="en-GB" sz="2400" dirty="0" smtClean="0"/>
                        <a:t>ERP System</a:t>
                      </a:r>
                      <a:endParaRPr lang="en-GB" sz="2400" dirty="0"/>
                    </a:p>
                  </a:txBody>
                  <a:tcPr anchor="ctr">
                    <a:solidFill>
                      <a:schemeClr val="bg1">
                        <a:alpha val="83000"/>
                      </a:schemeClr>
                    </a:solidFill>
                  </a:tcPr>
                </a:tc>
              </a:tr>
              <a:tr h="1007159">
                <a:tc>
                  <a:txBody>
                    <a:bodyPr/>
                    <a:lstStyle/>
                    <a:p>
                      <a:r>
                        <a:rPr lang="en-GB" sz="2400" dirty="0" smtClean="0"/>
                        <a:t>CRM System</a:t>
                      </a:r>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bl>
          </a:graphicData>
        </a:graphic>
      </p:graphicFrame>
      <p:sp>
        <p:nvSpPr>
          <p:cNvPr id="9" name="Oval 8"/>
          <p:cNvSpPr/>
          <p:nvPr/>
        </p:nvSpPr>
        <p:spPr bwMode="auto">
          <a:xfrm>
            <a:off x="2857714" y="1750929"/>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1" name="Oval 10"/>
          <p:cNvSpPr/>
          <p:nvPr/>
        </p:nvSpPr>
        <p:spPr bwMode="auto">
          <a:xfrm>
            <a:off x="2857714" y="2774365"/>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2" name="Oval 11"/>
          <p:cNvSpPr/>
          <p:nvPr/>
        </p:nvSpPr>
        <p:spPr bwMode="auto">
          <a:xfrm>
            <a:off x="2857714" y="3797801"/>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3" name="Oval 12"/>
          <p:cNvSpPr/>
          <p:nvPr/>
        </p:nvSpPr>
        <p:spPr bwMode="auto">
          <a:xfrm>
            <a:off x="2857714" y="4821237"/>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3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2" name="TextBox 1"/>
          <p:cNvSpPr txBox="1"/>
          <p:nvPr/>
        </p:nvSpPr>
        <p:spPr>
          <a:xfrm>
            <a:off x="2366407" y="2469775"/>
            <a:ext cx="1203856" cy="461665"/>
          </a:xfrm>
          <a:prstGeom prst="rect">
            <a:avLst/>
          </a:prstGeom>
          <a:solidFill>
            <a:schemeClr val="bg1">
              <a:alpha val="0"/>
            </a:schemeClr>
          </a:solidFill>
        </p:spPr>
        <p:txBody>
          <a:bodyPr wrap="none" rtlCol="0">
            <a:spAutoFit/>
          </a:bodyPr>
          <a:lstStyle/>
          <a:p>
            <a:r>
              <a:rPr lang="en-GB" sz="2400" dirty="0" smtClean="0">
                <a:latin typeface="+mj-lt"/>
              </a:rPr>
              <a:t>Services</a:t>
            </a:r>
            <a:endParaRPr lang="en-GB" sz="2400" dirty="0">
              <a:latin typeface="+mj-lt"/>
            </a:endParaRPr>
          </a:p>
        </p:txBody>
      </p:sp>
      <p:grpSp>
        <p:nvGrpSpPr>
          <p:cNvPr id="4" name="Group 3"/>
          <p:cNvGrpSpPr/>
          <p:nvPr/>
        </p:nvGrpSpPr>
        <p:grpSpPr>
          <a:xfrm>
            <a:off x="2890493" y="2839509"/>
            <a:ext cx="7641849" cy="617509"/>
            <a:chOff x="2890493" y="2763309"/>
            <a:chExt cx="7641849" cy="617509"/>
          </a:xfrm>
        </p:grpSpPr>
        <p:sp>
          <p:nvSpPr>
            <p:cNvPr id="36" name="Oval 35"/>
            <p:cNvSpPr/>
            <p:nvPr/>
          </p:nvSpPr>
          <p:spPr bwMode="auto">
            <a:xfrm>
              <a:off x="2890493" y="2763309"/>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37" name="Oval 36"/>
            <p:cNvSpPr/>
            <p:nvPr/>
          </p:nvSpPr>
          <p:spPr bwMode="auto">
            <a:xfrm>
              <a:off x="2890493" y="3018571"/>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38" name="Oval 37"/>
            <p:cNvSpPr/>
            <p:nvPr/>
          </p:nvSpPr>
          <p:spPr bwMode="auto">
            <a:xfrm>
              <a:off x="2890493" y="3273834"/>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spTree>
    <p:extLst>
      <p:ext uri="{BB962C8B-B14F-4D97-AF65-F5344CB8AC3E}">
        <p14:creationId xmlns:p14="http://schemas.microsoft.com/office/powerpoint/2010/main" val="3741713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25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50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1516" y="466459"/>
            <a:ext cx="8157410" cy="400110"/>
          </a:xfrm>
          <a:prstGeom prst="rect">
            <a:avLst/>
          </a:prstGeom>
        </p:spPr>
        <p:txBody>
          <a:bodyPr wrap="square">
            <a:spAutoFit/>
          </a:bodyPr>
          <a:lstStyle/>
          <a:p>
            <a:pPr algn="ctr" fontAlgn="auto">
              <a:spcBef>
                <a:spcPts val="0"/>
              </a:spcBef>
              <a:spcAft>
                <a:spcPts val="0"/>
              </a:spcAft>
              <a:defRPr/>
            </a:pPr>
            <a:r>
              <a:rPr lang="en-GB" sz="2000" dirty="0">
                <a:solidFill>
                  <a:schemeClr val="bg1"/>
                </a:solidFill>
              </a:rPr>
              <a:t>DevOps definition (of the moment):</a:t>
            </a:r>
          </a:p>
        </p:txBody>
      </p:sp>
      <p:sp>
        <p:nvSpPr>
          <p:cNvPr id="3" name="Rectangle 2"/>
          <p:cNvSpPr/>
          <p:nvPr/>
        </p:nvSpPr>
        <p:spPr>
          <a:xfrm>
            <a:off x="76200" y="1391600"/>
            <a:ext cx="12115800" cy="3416320"/>
          </a:xfrm>
          <a:prstGeom prst="rect">
            <a:avLst/>
          </a:prstGeom>
        </p:spPr>
        <p:txBody>
          <a:bodyPr wrap="square">
            <a:spAutoFit/>
          </a:bodyPr>
          <a:lstStyle/>
          <a:p>
            <a:pPr algn="ctr" fontAlgn="auto">
              <a:spcBef>
                <a:spcPts val="0"/>
              </a:spcBef>
              <a:spcAft>
                <a:spcPts val="0"/>
              </a:spcAft>
              <a:defRPr/>
            </a:pPr>
            <a:r>
              <a:rPr lang="en-GB" sz="5400" dirty="0" smtClean="0">
                <a:solidFill>
                  <a:schemeClr val="bg1"/>
                </a:solidFill>
              </a:rPr>
              <a:t>Organising for throughput by </a:t>
            </a:r>
          </a:p>
          <a:p>
            <a:pPr algn="ctr" fontAlgn="auto">
              <a:spcBef>
                <a:spcPts val="0"/>
              </a:spcBef>
              <a:spcAft>
                <a:spcPts val="0"/>
              </a:spcAft>
              <a:defRPr/>
            </a:pPr>
            <a:r>
              <a:rPr lang="en-GB" sz="5400" dirty="0" smtClean="0">
                <a:solidFill>
                  <a:schemeClr val="bg1"/>
                </a:solidFill>
              </a:rPr>
              <a:t>forming teams that both </a:t>
            </a:r>
          </a:p>
          <a:p>
            <a:pPr algn="ctr" fontAlgn="auto">
              <a:spcBef>
                <a:spcPts val="0"/>
              </a:spcBef>
              <a:spcAft>
                <a:spcPts val="0"/>
              </a:spcAft>
              <a:defRPr/>
            </a:pPr>
            <a:r>
              <a:rPr lang="en-GB" sz="5400" b="1" dirty="0" smtClean="0">
                <a:solidFill>
                  <a:schemeClr val="bg1"/>
                </a:solidFill>
              </a:rPr>
              <a:t>Develop and Operate</a:t>
            </a:r>
          </a:p>
          <a:p>
            <a:pPr algn="ctr" fontAlgn="auto">
              <a:spcBef>
                <a:spcPts val="0"/>
              </a:spcBef>
              <a:spcAft>
                <a:spcPts val="0"/>
              </a:spcAft>
              <a:defRPr/>
            </a:pPr>
            <a:r>
              <a:rPr lang="en-GB" sz="5400" dirty="0" smtClean="0">
                <a:solidFill>
                  <a:schemeClr val="bg1"/>
                </a:solidFill>
              </a:rPr>
              <a:t>Products end-to-end</a:t>
            </a:r>
            <a:endParaRPr lang="en-GB" sz="5400" dirty="0">
              <a:solidFill>
                <a:schemeClr val="bg1"/>
              </a:solidFill>
            </a:endParaRPr>
          </a:p>
        </p:txBody>
      </p:sp>
      <p:sp>
        <p:nvSpPr>
          <p:cNvPr id="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4406930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064" y="323732"/>
            <a:ext cx="9144000" cy="1003300"/>
          </a:xfrm>
        </p:spPr>
        <p:txBody>
          <a:bodyPr anchor="t">
            <a:noAutofit/>
          </a:bodyPr>
          <a:lstStyle/>
          <a:p>
            <a:pPr algn="l"/>
            <a:r>
              <a:rPr lang="en-GB" sz="4400" dirty="0" smtClean="0"/>
              <a:t>  Day Job</a:t>
            </a:r>
            <a:endParaRPr lang="en-GB" sz="3600" dirty="0"/>
          </a:p>
        </p:txBody>
      </p:sp>
      <p:sp>
        <p:nvSpPr>
          <p:cNvPr id="7" name="Rectangle 22"/>
          <p:cNvSpPr>
            <a:spLocks noChangeArrowheads="1"/>
          </p:cNvSpPr>
          <p:nvPr/>
        </p:nvSpPr>
        <p:spPr bwMode="auto">
          <a:xfrm>
            <a:off x="-24063" y="6155339"/>
            <a:ext cx="12216063" cy="718025"/>
          </a:xfrm>
          <a:prstGeom prst="rect">
            <a:avLst/>
          </a:prstGeom>
          <a:solidFill>
            <a:srgbClr val="359B4C"/>
          </a:solidFill>
          <a:ln w="6350">
            <a:noFill/>
            <a:miter lim="800000"/>
            <a:headEnd/>
            <a:tailEnd/>
          </a:ln>
          <a:effectLst/>
        </p:spPr>
        <p:txBody>
          <a:bodyPr lIns="72000" tIns="72000" rIns="72000" bIns="72000" anchor="ctr"/>
          <a:lstStyle/>
          <a:p>
            <a:pPr algn="ctr" eaLnBrk="0" hangingPunct="0"/>
            <a:endParaRPr lang="en-US" sz="2400" b="1" dirty="0">
              <a:solidFill>
                <a:schemeClr val="bg1"/>
              </a:solidFill>
            </a:endParaRPr>
          </a:p>
        </p:txBody>
      </p:sp>
      <p:sp>
        <p:nvSpPr>
          <p:cNvPr id="5" name="Freeform 17"/>
          <p:cNvSpPr>
            <a:spLocks/>
          </p:cNvSpPr>
          <p:nvPr/>
        </p:nvSpPr>
        <p:spPr bwMode="auto">
          <a:xfrm>
            <a:off x="0" y="1389810"/>
            <a:ext cx="5949653" cy="4345959"/>
          </a:xfrm>
          <a:custGeom>
            <a:avLst/>
            <a:gdLst/>
            <a:ahLst/>
            <a:cxnLst>
              <a:cxn ang="0">
                <a:pos x="0" y="0"/>
              </a:cxn>
              <a:cxn ang="0">
                <a:pos x="2053" y="0"/>
              </a:cxn>
              <a:cxn ang="0">
                <a:pos x="2053" y="894"/>
              </a:cxn>
              <a:cxn ang="0">
                <a:pos x="0" y="1788"/>
              </a:cxn>
              <a:cxn ang="0">
                <a:pos x="0" y="0"/>
              </a:cxn>
            </a:cxnLst>
            <a:rect l="0" t="0" r="r" b="b"/>
            <a:pathLst>
              <a:path w="2054" h="1789">
                <a:moveTo>
                  <a:pt x="0" y="0"/>
                </a:moveTo>
                <a:lnTo>
                  <a:pt x="2053" y="0"/>
                </a:lnTo>
                <a:lnTo>
                  <a:pt x="2053" y="894"/>
                </a:lnTo>
                <a:lnTo>
                  <a:pt x="0" y="1788"/>
                </a:lnTo>
                <a:lnTo>
                  <a:pt x="0" y="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sp>
        <p:nvSpPr>
          <p:cNvPr id="6" name="Freeform 18"/>
          <p:cNvSpPr>
            <a:spLocks/>
          </p:cNvSpPr>
          <p:nvPr/>
        </p:nvSpPr>
        <p:spPr bwMode="auto">
          <a:xfrm>
            <a:off x="6220949" y="1389810"/>
            <a:ext cx="5949653" cy="4345959"/>
          </a:xfrm>
          <a:custGeom>
            <a:avLst/>
            <a:gdLst/>
            <a:ahLst/>
            <a:cxnLst>
              <a:cxn ang="0">
                <a:pos x="0" y="0"/>
              </a:cxn>
              <a:cxn ang="0">
                <a:pos x="2061" y="0"/>
              </a:cxn>
              <a:cxn ang="0">
                <a:pos x="2061" y="1788"/>
              </a:cxn>
              <a:cxn ang="0">
                <a:pos x="0" y="894"/>
              </a:cxn>
              <a:cxn ang="0">
                <a:pos x="0" y="0"/>
              </a:cxn>
            </a:cxnLst>
            <a:rect l="0" t="0" r="r" b="b"/>
            <a:pathLst>
              <a:path w="2062" h="1789">
                <a:moveTo>
                  <a:pt x="0" y="0"/>
                </a:moveTo>
                <a:lnTo>
                  <a:pt x="2061" y="0"/>
                </a:lnTo>
                <a:lnTo>
                  <a:pt x="2061" y="1788"/>
                </a:lnTo>
                <a:lnTo>
                  <a:pt x="0" y="894"/>
                </a:lnTo>
                <a:lnTo>
                  <a:pt x="0" y="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sp>
        <p:nvSpPr>
          <p:cNvPr id="8" name="Rectangle 24"/>
          <p:cNvSpPr>
            <a:spLocks noChangeArrowheads="1"/>
          </p:cNvSpPr>
          <p:nvPr/>
        </p:nvSpPr>
        <p:spPr bwMode="auto">
          <a:xfrm>
            <a:off x="225213" y="1560044"/>
            <a:ext cx="5344841" cy="1622734"/>
          </a:xfrm>
          <a:prstGeom prst="rect">
            <a:avLst/>
          </a:prstGeom>
          <a:noFill/>
          <a:ln w="9525">
            <a:noFill/>
            <a:miter lim="800000"/>
            <a:headEnd/>
            <a:tailEnd/>
          </a:ln>
          <a:effectLst/>
        </p:spPr>
        <p:txBody>
          <a:bodyPr wrap="square" lIns="72000" tIns="72000" rIns="72000" bIns="72000" anchor="ctr">
            <a:spAutoFit/>
          </a:bodyPr>
          <a:lstStyle/>
          <a:p>
            <a:pPr>
              <a:defRPr/>
            </a:pPr>
            <a:r>
              <a:rPr lang="en-GB" sz="1600" i="1" kern="0" dirty="0">
                <a:solidFill>
                  <a:srgbClr val="00B050"/>
                </a:solidFill>
                <a:latin typeface="Arial" pitchFamily="34" charset="0"/>
                <a:cs typeface="Arial" pitchFamily="34" charset="0"/>
              </a:rPr>
              <a:t>A </a:t>
            </a:r>
            <a:r>
              <a:rPr lang="en-GB" sz="1600" b="1" i="1" dirty="0">
                <a:solidFill>
                  <a:srgbClr val="00B050"/>
                </a:solidFill>
              </a:rPr>
              <a:t>globally</a:t>
            </a:r>
            <a:r>
              <a:rPr lang="en-GB" sz="1600" i="1" dirty="0">
                <a:solidFill>
                  <a:srgbClr val="00B050"/>
                </a:solidFill>
              </a:rPr>
              <a:t> networked </a:t>
            </a:r>
            <a:r>
              <a:rPr lang="en-GB" sz="1600" b="1" i="1" kern="0" dirty="0">
                <a:solidFill>
                  <a:srgbClr val="00B050"/>
                </a:solidFill>
                <a:latin typeface="Arial" pitchFamily="34" charset="0"/>
                <a:cs typeface="Arial" pitchFamily="34" charset="0"/>
              </a:rPr>
              <a:t>pool of resources </a:t>
            </a:r>
            <a:r>
              <a:rPr lang="en-GB" sz="1600" i="1" kern="0" dirty="0">
                <a:solidFill>
                  <a:srgbClr val="00B050"/>
                </a:solidFill>
                <a:latin typeface="Arial" pitchFamily="34" charset="0"/>
                <a:cs typeface="Arial" pitchFamily="34" charset="0"/>
              </a:rPr>
              <a:t>providing projects the option to have key areas of their </a:t>
            </a:r>
            <a:r>
              <a:rPr lang="en-GB" sz="1600" i="1" dirty="0">
                <a:solidFill>
                  <a:srgbClr val="00B050"/>
                </a:solidFill>
              </a:rPr>
              <a:t>DevOps delivered as a service. By emphasising </a:t>
            </a:r>
            <a:r>
              <a:rPr lang="en-GB" sz="1600" b="1" i="1" dirty="0">
                <a:solidFill>
                  <a:srgbClr val="00B050"/>
                </a:solidFill>
              </a:rPr>
              <a:t>Continuous Delivery</a:t>
            </a:r>
            <a:r>
              <a:rPr lang="en-GB" sz="1600" i="1" dirty="0">
                <a:solidFill>
                  <a:srgbClr val="00B050"/>
                </a:solidFill>
              </a:rPr>
              <a:t>, we are able to vastly improve your Software Delivery Lifecycle at all each stages including </a:t>
            </a:r>
            <a:r>
              <a:rPr lang="en-GB" sz="1600" b="1" i="1" dirty="0">
                <a:solidFill>
                  <a:srgbClr val="00B050"/>
                </a:solidFill>
              </a:rPr>
              <a:t>Transformation, Mobilisation and Assessment </a:t>
            </a:r>
            <a:endParaRPr lang="en-GB" sz="1600" b="1" i="1" kern="0" dirty="0">
              <a:solidFill>
                <a:srgbClr val="00B050"/>
              </a:solidFill>
              <a:latin typeface="Arial" pitchFamily="34" charset="0"/>
              <a:cs typeface="Arial" pitchFamily="34" charset="0"/>
            </a:endParaRPr>
          </a:p>
        </p:txBody>
      </p:sp>
      <p:sp>
        <p:nvSpPr>
          <p:cNvPr id="9" name="Rectangle 25"/>
          <p:cNvSpPr>
            <a:spLocks noChangeArrowheads="1"/>
          </p:cNvSpPr>
          <p:nvPr/>
        </p:nvSpPr>
        <p:spPr bwMode="auto">
          <a:xfrm>
            <a:off x="531170" y="5504759"/>
            <a:ext cx="3895339" cy="637849"/>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Software Configuration Management</a:t>
            </a:r>
          </a:p>
        </p:txBody>
      </p:sp>
      <p:sp>
        <p:nvSpPr>
          <p:cNvPr id="13" name="Rectangle 25"/>
          <p:cNvSpPr>
            <a:spLocks noChangeArrowheads="1"/>
          </p:cNvSpPr>
          <p:nvPr/>
        </p:nvSpPr>
        <p:spPr bwMode="auto">
          <a:xfrm>
            <a:off x="4763187" y="5463165"/>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Release Management</a:t>
            </a:r>
          </a:p>
        </p:txBody>
      </p:sp>
      <p:sp>
        <p:nvSpPr>
          <p:cNvPr id="15" name="Rectangle 25"/>
          <p:cNvSpPr>
            <a:spLocks noChangeArrowheads="1"/>
          </p:cNvSpPr>
          <p:nvPr/>
        </p:nvSpPr>
        <p:spPr bwMode="auto">
          <a:xfrm>
            <a:off x="8077744" y="5733961"/>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Environment Management</a:t>
            </a:r>
          </a:p>
        </p:txBody>
      </p:sp>
      <p:sp>
        <p:nvSpPr>
          <p:cNvPr id="12" name="TextBox 11"/>
          <p:cNvSpPr txBox="1"/>
          <p:nvPr/>
        </p:nvSpPr>
        <p:spPr>
          <a:xfrm>
            <a:off x="6549772" y="1464454"/>
            <a:ext cx="5625241" cy="2246769"/>
          </a:xfrm>
          <a:prstGeom prst="rect">
            <a:avLst/>
          </a:prstGeom>
          <a:noFill/>
        </p:spPr>
        <p:txBody>
          <a:bodyPr wrap="square" rtlCol="0">
            <a:spAutoFit/>
          </a:bodyPr>
          <a:lstStyle/>
          <a:p>
            <a:r>
              <a:rPr lang="en-GB" sz="1400" dirty="0">
                <a:solidFill>
                  <a:srgbClr val="00B050"/>
                </a:solidFill>
              </a:rPr>
              <a:t>We can…</a:t>
            </a:r>
          </a:p>
          <a:p>
            <a:pPr marL="342900" indent="-342900">
              <a:buFontTx/>
              <a:buAutoNum type="arabicPeriod"/>
            </a:pPr>
            <a:r>
              <a:rPr lang="en-GB" sz="1400" dirty="0">
                <a:solidFill>
                  <a:srgbClr val="00B050"/>
                </a:solidFill>
              </a:rPr>
              <a:t>Take a project from a standing-start to a working Development and Tools infrastructure in days</a:t>
            </a:r>
          </a:p>
          <a:p>
            <a:pPr marL="342900" indent="-342900">
              <a:buFontTx/>
              <a:buAutoNum type="arabicPeriod"/>
            </a:pPr>
            <a:r>
              <a:rPr lang="en-GB" sz="1400" dirty="0">
                <a:solidFill>
                  <a:srgbClr val="00B050"/>
                </a:solidFill>
              </a:rPr>
              <a:t>Increase Agility by using our pioneering methods for Continuous Delivery</a:t>
            </a:r>
          </a:p>
          <a:p>
            <a:pPr marL="342900" indent="-342900">
              <a:buAutoNum type="arabicPeriod"/>
            </a:pPr>
            <a:r>
              <a:rPr lang="en-GB" sz="1400" dirty="0">
                <a:solidFill>
                  <a:srgbClr val="00B050"/>
                </a:solidFill>
              </a:rPr>
              <a:t>Increase productivity and predictability through fully automated environments</a:t>
            </a:r>
          </a:p>
          <a:p>
            <a:pPr lvl="1"/>
            <a:r>
              <a:rPr lang="en-GB" sz="1400" dirty="0">
                <a:solidFill>
                  <a:srgbClr val="00B050"/>
                </a:solidFill>
              </a:rPr>
              <a:t> 4.      Reduce Cost by using proven 	processes and expertise to reduce 	errors and downtime</a:t>
            </a:r>
          </a:p>
          <a:p>
            <a:endParaRPr lang="en-GB" sz="1400" b="1" dirty="0">
              <a:solidFill>
                <a:schemeClr val="accent3"/>
              </a:solidFill>
            </a:endParaRPr>
          </a:p>
        </p:txBody>
      </p:sp>
      <p:sp>
        <p:nvSpPr>
          <p:cNvPr id="38" name="Rectangle 25"/>
          <p:cNvSpPr>
            <a:spLocks noChangeArrowheads="1"/>
          </p:cNvSpPr>
          <p:nvPr/>
        </p:nvSpPr>
        <p:spPr bwMode="auto">
          <a:xfrm>
            <a:off x="1477972" y="4973225"/>
            <a:ext cx="5683045"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Build &amp; Deploy Automation</a:t>
            </a:r>
          </a:p>
        </p:txBody>
      </p:sp>
      <p:sp>
        <p:nvSpPr>
          <p:cNvPr id="39" name="Rectangle 25"/>
          <p:cNvSpPr>
            <a:spLocks noChangeArrowheads="1"/>
          </p:cNvSpPr>
          <p:nvPr/>
        </p:nvSpPr>
        <p:spPr bwMode="auto">
          <a:xfrm>
            <a:off x="6076870" y="4763609"/>
            <a:ext cx="4083982"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Continuous Delivery</a:t>
            </a:r>
          </a:p>
        </p:txBody>
      </p:sp>
      <p:sp>
        <p:nvSpPr>
          <p:cNvPr id="40" name="Rectangle 25"/>
          <p:cNvSpPr>
            <a:spLocks noChangeArrowheads="1"/>
          </p:cNvSpPr>
          <p:nvPr/>
        </p:nvSpPr>
        <p:spPr bwMode="auto">
          <a:xfrm>
            <a:off x="1814651" y="5224617"/>
            <a:ext cx="5683045"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Tools</a:t>
            </a:r>
          </a:p>
        </p:txBody>
      </p:sp>
      <p:sp>
        <p:nvSpPr>
          <p:cNvPr id="41" name="TextBox 40"/>
          <p:cNvSpPr txBox="1"/>
          <p:nvPr/>
        </p:nvSpPr>
        <p:spPr>
          <a:xfrm>
            <a:off x="7358068" y="3511710"/>
            <a:ext cx="4302195" cy="523220"/>
          </a:xfrm>
          <a:prstGeom prst="rect">
            <a:avLst/>
          </a:prstGeom>
          <a:noFill/>
        </p:spPr>
        <p:txBody>
          <a:bodyPr wrap="square" rtlCol="0">
            <a:spAutoFit/>
          </a:bodyPr>
          <a:lstStyle/>
          <a:p>
            <a:pPr marL="342900" indent="-342900">
              <a:buAutoNum type="arabicPeriod" startAt="5"/>
            </a:pPr>
            <a:r>
              <a:rPr lang="en-GB" sz="1400" dirty="0">
                <a:solidFill>
                  <a:srgbClr val="00B050"/>
                </a:solidFill>
              </a:rPr>
              <a:t>Increase quality and efficiency</a:t>
            </a:r>
          </a:p>
          <a:p>
            <a:endParaRPr lang="en-GB" sz="1400" b="1" dirty="0">
              <a:solidFill>
                <a:schemeClr val="accent3"/>
              </a:solidFill>
            </a:endParaRPr>
          </a:p>
        </p:txBody>
      </p:sp>
      <p:sp>
        <p:nvSpPr>
          <p:cNvPr id="42" name="Rectangle 25"/>
          <p:cNvSpPr>
            <a:spLocks noChangeArrowheads="1"/>
          </p:cNvSpPr>
          <p:nvPr/>
        </p:nvSpPr>
        <p:spPr bwMode="auto">
          <a:xfrm>
            <a:off x="6399859" y="5104899"/>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Infrastructure as code</a:t>
            </a:r>
          </a:p>
        </p:txBody>
      </p:sp>
      <p:sp>
        <p:nvSpPr>
          <p:cNvPr id="43" name="Rectangle 25"/>
          <p:cNvSpPr>
            <a:spLocks noChangeArrowheads="1"/>
          </p:cNvSpPr>
          <p:nvPr/>
        </p:nvSpPr>
        <p:spPr bwMode="auto">
          <a:xfrm>
            <a:off x="5766573" y="4426874"/>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Cloud</a:t>
            </a:r>
          </a:p>
        </p:txBody>
      </p:sp>
      <p:sp>
        <p:nvSpPr>
          <p:cNvPr id="44" name="Rectangle 25"/>
          <p:cNvSpPr>
            <a:spLocks noChangeArrowheads="1"/>
          </p:cNvSpPr>
          <p:nvPr/>
        </p:nvSpPr>
        <p:spPr bwMode="auto">
          <a:xfrm>
            <a:off x="2525375" y="4346744"/>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PaaS</a:t>
            </a:r>
          </a:p>
        </p:txBody>
      </p:sp>
      <p:sp>
        <p:nvSpPr>
          <p:cNvPr id="122" name="Freeform 16"/>
          <p:cNvSpPr>
            <a:spLocks/>
          </p:cNvSpPr>
          <p:nvPr/>
        </p:nvSpPr>
        <p:spPr bwMode="auto">
          <a:xfrm>
            <a:off x="24064" y="3533013"/>
            <a:ext cx="12123610" cy="2591879"/>
          </a:xfrm>
          <a:custGeom>
            <a:avLst/>
            <a:gdLst/>
            <a:ahLst/>
            <a:cxnLst>
              <a:cxn ang="0">
                <a:pos x="0" y="1030"/>
              </a:cxn>
              <a:cxn ang="0">
                <a:pos x="0" y="918"/>
              </a:cxn>
              <a:cxn ang="0">
                <a:pos x="2101" y="0"/>
              </a:cxn>
              <a:cxn ang="0">
                <a:pos x="4202" y="918"/>
              </a:cxn>
              <a:cxn ang="0">
                <a:pos x="4202" y="1030"/>
              </a:cxn>
              <a:cxn ang="0">
                <a:pos x="0" y="1030"/>
              </a:cxn>
            </a:cxnLst>
            <a:rect l="0" t="0" r="r" b="b"/>
            <a:pathLst>
              <a:path w="4203" h="1031">
                <a:moveTo>
                  <a:pt x="0" y="1030"/>
                </a:moveTo>
                <a:lnTo>
                  <a:pt x="0" y="918"/>
                </a:lnTo>
                <a:lnTo>
                  <a:pt x="2101" y="0"/>
                </a:lnTo>
                <a:lnTo>
                  <a:pt x="4202" y="918"/>
                </a:lnTo>
                <a:lnTo>
                  <a:pt x="4202" y="1030"/>
                </a:lnTo>
                <a:lnTo>
                  <a:pt x="0" y="103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grpSp>
        <p:nvGrpSpPr>
          <p:cNvPr id="95" name="Group 94"/>
          <p:cNvGrpSpPr/>
          <p:nvPr/>
        </p:nvGrpSpPr>
        <p:grpSpPr>
          <a:xfrm>
            <a:off x="5109443" y="2849659"/>
            <a:ext cx="1908000" cy="1907639"/>
            <a:chOff x="3754548" y="3671992"/>
            <a:chExt cx="1639162" cy="1907639"/>
          </a:xfrm>
        </p:grpSpPr>
        <p:sp>
          <p:nvSpPr>
            <p:cNvPr id="96" name="Oval 26"/>
            <p:cNvSpPr>
              <a:spLocks noChangeArrowheads="1"/>
            </p:cNvSpPr>
            <p:nvPr/>
          </p:nvSpPr>
          <p:spPr bwMode="auto">
            <a:xfrm>
              <a:off x="3754548" y="3671992"/>
              <a:ext cx="1639162" cy="1907639"/>
            </a:xfrm>
            <a:prstGeom prst="ellipse">
              <a:avLst/>
            </a:prstGeom>
            <a:solidFill>
              <a:schemeClr val="bg1"/>
            </a:solidFill>
            <a:ln w="63500">
              <a:solidFill>
                <a:schemeClr val="bg1"/>
              </a:solidFill>
              <a:round/>
              <a:headEnd/>
              <a:tailEnd/>
            </a:ln>
            <a:effectLst/>
          </p:spPr>
          <p:txBody>
            <a:bodyPr lIns="36000" tIns="36000" rIns="36000" bIns="36000" anchor="ctr"/>
            <a:lstStyle/>
            <a:p>
              <a:pPr algn="ctr" eaLnBrk="0" hangingPunct="0"/>
              <a:endParaRPr lang="en-US" sz="1400" b="1" dirty="0">
                <a:solidFill>
                  <a:schemeClr val="bg1"/>
                </a:solidFill>
              </a:endParaRPr>
            </a:p>
          </p:txBody>
        </p:sp>
        <p:grpSp>
          <p:nvGrpSpPr>
            <p:cNvPr id="97" name="Group 96"/>
            <p:cNvGrpSpPr/>
            <p:nvPr/>
          </p:nvGrpSpPr>
          <p:grpSpPr>
            <a:xfrm>
              <a:off x="4080574" y="4316421"/>
              <a:ext cx="1053320" cy="1154343"/>
              <a:chOff x="1455314" y="2077173"/>
              <a:chExt cx="1072022" cy="1092059"/>
            </a:xfrm>
            <a:solidFill>
              <a:srgbClr val="00B050"/>
            </a:solidFill>
          </p:grpSpPr>
          <p:sp>
            <p:nvSpPr>
              <p:cNvPr id="99" name="Freeform 98"/>
              <p:cNvSpPr>
                <a:spLocks/>
              </p:cNvSpPr>
              <p:nvPr/>
            </p:nvSpPr>
            <p:spPr bwMode="auto">
              <a:xfrm>
                <a:off x="1589317" y="3028968"/>
                <a:ext cx="38823" cy="73889"/>
              </a:xfrm>
              <a:custGeom>
                <a:avLst/>
                <a:gdLst/>
                <a:ahLst/>
                <a:cxnLst>
                  <a:cxn ang="0">
                    <a:pos x="20" y="0"/>
                  </a:cxn>
                  <a:cxn ang="0">
                    <a:pos x="26" y="3"/>
                  </a:cxn>
                  <a:cxn ang="0">
                    <a:pos x="29" y="6"/>
                  </a:cxn>
                  <a:cxn ang="0">
                    <a:pos x="31" y="9"/>
                  </a:cxn>
                  <a:cxn ang="0">
                    <a:pos x="31" y="17"/>
                  </a:cxn>
                  <a:cxn ang="0">
                    <a:pos x="25" y="34"/>
                  </a:cxn>
                  <a:cxn ang="0">
                    <a:pos x="20" y="52"/>
                  </a:cxn>
                  <a:cxn ang="0">
                    <a:pos x="17" y="58"/>
                  </a:cxn>
                  <a:cxn ang="0">
                    <a:pos x="14" y="59"/>
                  </a:cxn>
                  <a:cxn ang="0">
                    <a:pos x="11" y="59"/>
                  </a:cxn>
                  <a:cxn ang="0">
                    <a:pos x="6" y="58"/>
                  </a:cxn>
                  <a:cxn ang="0">
                    <a:pos x="3" y="56"/>
                  </a:cxn>
                  <a:cxn ang="0">
                    <a:pos x="0" y="50"/>
                  </a:cxn>
                  <a:cxn ang="0">
                    <a:pos x="0" y="46"/>
                  </a:cxn>
                  <a:cxn ang="0">
                    <a:pos x="5" y="26"/>
                  </a:cxn>
                  <a:cxn ang="0">
                    <a:pos x="11" y="6"/>
                  </a:cxn>
                  <a:cxn ang="0">
                    <a:pos x="14" y="3"/>
                  </a:cxn>
                  <a:cxn ang="0">
                    <a:pos x="20" y="0"/>
                  </a:cxn>
                </a:cxnLst>
                <a:rect l="0" t="0" r="r" b="b"/>
                <a:pathLst>
                  <a:path w="31" h="59">
                    <a:moveTo>
                      <a:pt x="20" y="0"/>
                    </a:moveTo>
                    <a:lnTo>
                      <a:pt x="26" y="3"/>
                    </a:lnTo>
                    <a:lnTo>
                      <a:pt x="29" y="6"/>
                    </a:lnTo>
                    <a:lnTo>
                      <a:pt x="31" y="9"/>
                    </a:lnTo>
                    <a:lnTo>
                      <a:pt x="31" y="17"/>
                    </a:lnTo>
                    <a:lnTo>
                      <a:pt x="25" y="34"/>
                    </a:lnTo>
                    <a:lnTo>
                      <a:pt x="20" y="52"/>
                    </a:lnTo>
                    <a:lnTo>
                      <a:pt x="17" y="58"/>
                    </a:lnTo>
                    <a:lnTo>
                      <a:pt x="14" y="59"/>
                    </a:lnTo>
                    <a:lnTo>
                      <a:pt x="11" y="59"/>
                    </a:lnTo>
                    <a:lnTo>
                      <a:pt x="6" y="58"/>
                    </a:lnTo>
                    <a:lnTo>
                      <a:pt x="3" y="56"/>
                    </a:lnTo>
                    <a:lnTo>
                      <a:pt x="0" y="50"/>
                    </a:lnTo>
                    <a:lnTo>
                      <a:pt x="0" y="46"/>
                    </a:lnTo>
                    <a:lnTo>
                      <a:pt x="5" y="26"/>
                    </a:lnTo>
                    <a:lnTo>
                      <a:pt x="11" y="6"/>
                    </a:lnTo>
                    <a:lnTo>
                      <a:pt x="14"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0" name="Freeform 99"/>
              <p:cNvSpPr>
                <a:spLocks/>
              </p:cNvSpPr>
              <p:nvPr/>
            </p:nvSpPr>
            <p:spPr bwMode="auto">
              <a:xfrm>
                <a:off x="1673225" y="2997659"/>
                <a:ext cx="37571" cy="71385"/>
              </a:xfrm>
              <a:custGeom>
                <a:avLst/>
                <a:gdLst/>
                <a:ahLst/>
                <a:cxnLst>
                  <a:cxn ang="0">
                    <a:pos x="18" y="0"/>
                  </a:cxn>
                  <a:cxn ang="0">
                    <a:pos x="21" y="0"/>
                  </a:cxn>
                  <a:cxn ang="0">
                    <a:pos x="27" y="3"/>
                  </a:cxn>
                  <a:cxn ang="0">
                    <a:pos x="30" y="9"/>
                  </a:cxn>
                  <a:cxn ang="0">
                    <a:pos x="30" y="13"/>
                  </a:cxn>
                  <a:cxn ang="0">
                    <a:pos x="20" y="49"/>
                  </a:cxn>
                  <a:cxn ang="0">
                    <a:pos x="18" y="54"/>
                  </a:cxn>
                  <a:cxn ang="0">
                    <a:pos x="12" y="57"/>
                  </a:cxn>
                  <a:cxn ang="0">
                    <a:pos x="9" y="57"/>
                  </a:cxn>
                  <a:cxn ang="0">
                    <a:pos x="3" y="54"/>
                  </a:cxn>
                  <a:cxn ang="0">
                    <a:pos x="0" y="51"/>
                  </a:cxn>
                  <a:cxn ang="0">
                    <a:pos x="0" y="43"/>
                  </a:cxn>
                  <a:cxn ang="0">
                    <a:pos x="10" y="7"/>
                  </a:cxn>
                  <a:cxn ang="0">
                    <a:pos x="12" y="3"/>
                  </a:cxn>
                  <a:cxn ang="0">
                    <a:pos x="18" y="0"/>
                  </a:cxn>
                </a:cxnLst>
                <a:rect l="0" t="0" r="r" b="b"/>
                <a:pathLst>
                  <a:path w="30" h="57">
                    <a:moveTo>
                      <a:pt x="18" y="0"/>
                    </a:moveTo>
                    <a:lnTo>
                      <a:pt x="21" y="0"/>
                    </a:lnTo>
                    <a:lnTo>
                      <a:pt x="27" y="3"/>
                    </a:lnTo>
                    <a:lnTo>
                      <a:pt x="30" y="9"/>
                    </a:lnTo>
                    <a:lnTo>
                      <a:pt x="30" y="13"/>
                    </a:lnTo>
                    <a:lnTo>
                      <a:pt x="20" y="49"/>
                    </a:lnTo>
                    <a:lnTo>
                      <a:pt x="18" y="54"/>
                    </a:lnTo>
                    <a:lnTo>
                      <a:pt x="12" y="57"/>
                    </a:lnTo>
                    <a:lnTo>
                      <a:pt x="9" y="57"/>
                    </a:lnTo>
                    <a:lnTo>
                      <a:pt x="3" y="54"/>
                    </a:lnTo>
                    <a:lnTo>
                      <a:pt x="0" y="51"/>
                    </a:lnTo>
                    <a:lnTo>
                      <a:pt x="0" y="43"/>
                    </a:lnTo>
                    <a:lnTo>
                      <a:pt x="10" y="7"/>
                    </a:lnTo>
                    <a:lnTo>
                      <a:pt x="12" y="3"/>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1" name="Freeform 100"/>
              <p:cNvSpPr>
                <a:spLocks/>
              </p:cNvSpPr>
              <p:nvPr/>
            </p:nvSpPr>
            <p:spPr bwMode="auto">
              <a:xfrm>
                <a:off x="1758386" y="2883694"/>
                <a:ext cx="40076" cy="132750"/>
              </a:xfrm>
              <a:custGeom>
                <a:avLst/>
                <a:gdLst/>
                <a:ahLst/>
                <a:cxnLst>
                  <a:cxn ang="0">
                    <a:pos x="20" y="0"/>
                  </a:cxn>
                  <a:cxn ang="0">
                    <a:pos x="23" y="0"/>
                  </a:cxn>
                  <a:cxn ang="0">
                    <a:pos x="29" y="3"/>
                  </a:cxn>
                  <a:cxn ang="0">
                    <a:pos x="32" y="6"/>
                  </a:cxn>
                  <a:cxn ang="0">
                    <a:pos x="32" y="10"/>
                  </a:cxn>
                  <a:cxn ang="0">
                    <a:pos x="27" y="54"/>
                  </a:cxn>
                  <a:cxn ang="0">
                    <a:pos x="21" y="98"/>
                  </a:cxn>
                  <a:cxn ang="0">
                    <a:pos x="20" y="103"/>
                  </a:cxn>
                  <a:cxn ang="0">
                    <a:pos x="13" y="106"/>
                  </a:cxn>
                  <a:cxn ang="0">
                    <a:pos x="10" y="106"/>
                  </a:cxn>
                  <a:cxn ang="0">
                    <a:pos x="6" y="104"/>
                  </a:cxn>
                  <a:cxn ang="0">
                    <a:pos x="3" y="103"/>
                  </a:cxn>
                  <a:cxn ang="0">
                    <a:pos x="0" y="97"/>
                  </a:cxn>
                  <a:cxn ang="0">
                    <a:pos x="0" y="92"/>
                  </a:cxn>
                  <a:cxn ang="0">
                    <a:pos x="7" y="51"/>
                  </a:cxn>
                  <a:cxn ang="0">
                    <a:pos x="10" y="10"/>
                  </a:cxn>
                  <a:cxn ang="0">
                    <a:pos x="10" y="6"/>
                  </a:cxn>
                  <a:cxn ang="0">
                    <a:pos x="13" y="3"/>
                  </a:cxn>
                  <a:cxn ang="0">
                    <a:pos x="20" y="0"/>
                  </a:cxn>
                </a:cxnLst>
                <a:rect l="0" t="0" r="r" b="b"/>
                <a:pathLst>
                  <a:path w="32" h="106">
                    <a:moveTo>
                      <a:pt x="20" y="0"/>
                    </a:moveTo>
                    <a:lnTo>
                      <a:pt x="23" y="0"/>
                    </a:lnTo>
                    <a:lnTo>
                      <a:pt x="29" y="3"/>
                    </a:lnTo>
                    <a:lnTo>
                      <a:pt x="32" y="6"/>
                    </a:lnTo>
                    <a:lnTo>
                      <a:pt x="32" y="10"/>
                    </a:lnTo>
                    <a:lnTo>
                      <a:pt x="27" y="54"/>
                    </a:lnTo>
                    <a:lnTo>
                      <a:pt x="21" y="98"/>
                    </a:lnTo>
                    <a:lnTo>
                      <a:pt x="20" y="103"/>
                    </a:lnTo>
                    <a:lnTo>
                      <a:pt x="13" y="106"/>
                    </a:lnTo>
                    <a:lnTo>
                      <a:pt x="10" y="106"/>
                    </a:lnTo>
                    <a:lnTo>
                      <a:pt x="6" y="104"/>
                    </a:lnTo>
                    <a:lnTo>
                      <a:pt x="3" y="103"/>
                    </a:lnTo>
                    <a:lnTo>
                      <a:pt x="0" y="97"/>
                    </a:lnTo>
                    <a:lnTo>
                      <a:pt x="0" y="92"/>
                    </a:lnTo>
                    <a:lnTo>
                      <a:pt x="7" y="51"/>
                    </a:lnTo>
                    <a:lnTo>
                      <a:pt x="10" y="10"/>
                    </a:lnTo>
                    <a:lnTo>
                      <a:pt x="10" y="6"/>
                    </a:lnTo>
                    <a:lnTo>
                      <a:pt x="13"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2" name="Freeform 101"/>
              <p:cNvSpPr>
                <a:spLocks/>
              </p:cNvSpPr>
              <p:nvPr/>
            </p:nvSpPr>
            <p:spPr bwMode="auto">
              <a:xfrm>
                <a:off x="1837284" y="2817319"/>
                <a:ext cx="36318" cy="96432"/>
              </a:xfrm>
              <a:custGeom>
                <a:avLst/>
                <a:gdLst/>
                <a:ahLst/>
                <a:cxnLst>
                  <a:cxn ang="0">
                    <a:pos x="17" y="0"/>
                  </a:cxn>
                  <a:cxn ang="0">
                    <a:pos x="22" y="2"/>
                  </a:cxn>
                  <a:cxn ang="0">
                    <a:pos x="28" y="5"/>
                  </a:cxn>
                  <a:cxn ang="0">
                    <a:pos x="29" y="9"/>
                  </a:cxn>
                  <a:cxn ang="0">
                    <a:pos x="29" y="14"/>
                  </a:cxn>
                  <a:cxn ang="0">
                    <a:pos x="25" y="41"/>
                  </a:cxn>
                  <a:cxn ang="0">
                    <a:pos x="22" y="70"/>
                  </a:cxn>
                  <a:cxn ang="0">
                    <a:pos x="20" y="74"/>
                  </a:cxn>
                  <a:cxn ang="0">
                    <a:pos x="14" y="77"/>
                  </a:cxn>
                  <a:cxn ang="0">
                    <a:pos x="9" y="77"/>
                  </a:cxn>
                  <a:cxn ang="0">
                    <a:pos x="3" y="74"/>
                  </a:cxn>
                  <a:cxn ang="0">
                    <a:pos x="0" y="68"/>
                  </a:cxn>
                  <a:cxn ang="0">
                    <a:pos x="0" y="63"/>
                  </a:cxn>
                  <a:cxn ang="0">
                    <a:pos x="3" y="35"/>
                  </a:cxn>
                  <a:cxn ang="0">
                    <a:pos x="8" y="8"/>
                  </a:cxn>
                  <a:cxn ang="0">
                    <a:pos x="14" y="2"/>
                  </a:cxn>
                  <a:cxn ang="0">
                    <a:pos x="17" y="0"/>
                  </a:cxn>
                </a:cxnLst>
                <a:rect l="0" t="0" r="r" b="b"/>
                <a:pathLst>
                  <a:path w="29" h="77">
                    <a:moveTo>
                      <a:pt x="17" y="0"/>
                    </a:moveTo>
                    <a:lnTo>
                      <a:pt x="22" y="2"/>
                    </a:lnTo>
                    <a:lnTo>
                      <a:pt x="28" y="5"/>
                    </a:lnTo>
                    <a:lnTo>
                      <a:pt x="29" y="9"/>
                    </a:lnTo>
                    <a:lnTo>
                      <a:pt x="29" y="14"/>
                    </a:lnTo>
                    <a:lnTo>
                      <a:pt x="25" y="41"/>
                    </a:lnTo>
                    <a:lnTo>
                      <a:pt x="22" y="70"/>
                    </a:lnTo>
                    <a:lnTo>
                      <a:pt x="20" y="74"/>
                    </a:lnTo>
                    <a:lnTo>
                      <a:pt x="14" y="77"/>
                    </a:lnTo>
                    <a:lnTo>
                      <a:pt x="9" y="77"/>
                    </a:lnTo>
                    <a:lnTo>
                      <a:pt x="3" y="74"/>
                    </a:lnTo>
                    <a:lnTo>
                      <a:pt x="0" y="68"/>
                    </a:lnTo>
                    <a:lnTo>
                      <a:pt x="0" y="63"/>
                    </a:lnTo>
                    <a:lnTo>
                      <a:pt x="3" y="35"/>
                    </a:lnTo>
                    <a:lnTo>
                      <a:pt x="8" y="8"/>
                    </a:lnTo>
                    <a:lnTo>
                      <a:pt x="14"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3" name="Freeform 102"/>
              <p:cNvSpPr>
                <a:spLocks/>
              </p:cNvSpPr>
              <p:nvPr/>
            </p:nvSpPr>
            <p:spPr bwMode="auto">
              <a:xfrm>
                <a:off x="1906164" y="2775991"/>
                <a:ext cx="30057" cy="97684"/>
              </a:xfrm>
              <a:custGeom>
                <a:avLst/>
                <a:gdLst/>
                <a:ahLst/>
                <a:cxnLst>
                  <a:cxn ang="0">
                    <a:pos x="12" y="0"/>
                  </a:cxn>
                  <a:cxn ang="0">
                    <a:pos x="18" y="0"/>
                  </a:cxn>
                  <a:cxn ang="0">
                    <a:pos x="22" y="4"/>
                  </a:cxn>
                  <a:cxn ang="0">
                    <a:pos x="24" y="7"/>
                  </a:cxn>
                  <a:cxn ang="0">
                    <a:pos x="24" y="12"/>
                  </a:cxn>
                  <a:cxn ang="0">
                    <a:pos x="21" y="30"/>
                  </a:cxn>
                  <a:cxn ang="0">
                    <a:pos x="22" y="50"/>
                  </a:cxn>
                  <a:cxn ang="0">
                    <a:pos x="22" y="72"/>
                  </a:cxn>
                  <a:cxn ang="0">
                    <a:pos x="19" y="75"/>
                  </a:cxn>
                  <a:cxn ang="0">
                    <a:pos x="13" y="78"/>
                  </a:cxn>
                  <a:cxn ang="0">
                    <a:pos x="10" y="78"/>
                  </a:cxn>
                  <a:cxn ang="0">
                    <a:pos x="4" y="75"/>
                  </a:cxn>
                  <a:cxn ang="0">
                    <a:pos x="1" y="72"/>
                  </a:cxn>
                  <a:cxn ang="0">
                    <a:pos x="1" y="68"/>
                  </a:cxn>
                  <a:cxn ang="0">
                    <a:pos x="0" y="38"/>
                  </a:cxn>
                  <a:cxn ang="0">
                    <a:pos x="4" y="7"/>
                  </a:cxn>
                  <a:cxn ang="0">
                    <a:pos x="6" y="3"/>
                  </a:cxn>
                  <a:cxn ang="0">
                    <a:pos x="12" y="0"/>
                  </a:cxn>
                </a:cxnLst>
                <a:rect l="0" t="0" r="r" b="b"/>
                <a:pathLst>
                  <a:path w="24" h="78">
                    <a:moveTo>
                      <a:pt x="12" y="0"/>
                    </a:moveTo>
                    <a:lnTo>
                      <a:pt x="18" y="0"/>
                    </a:lnTo>
                    <a:lnTo>
                      <a:pt x="22" y="4"/>
                    </a:lnTo>
                    <a:lnTo>
                      <a:pt x="24" y="7"/>
                    </a:lnTo>
                    <a:lnTo>
                      <a:pt x="24" y="12"/>
                    </a:lnTo>
                    <a:lnTo>
                      <a:pt x="21" y="30"/>
                    </a:lnTo>
                    <a:lnTo>
                      <a:pt x="22" y="50"/>
                    </a:lnTo>
                    <a:lnTo>
                      <a:pt x="22" y="72"/>
                    </a:lnTo>
                    <a:lnTo>
                      <a:pt x="19" y="75"/>
                    </a:lnTo>
                    <a:lnTo>
                      <a:pt x="13" y="78"/>
                    </a:lnTo>
                    <a:lnTo>
                      <a:pt x="10" y="78"/>
                    </a:lnTo>
                    <a:lnTo>
                      <a:pt x="4" y="75"/>
                    </a:lnTo>
                    <a:lnTo>
                      <a:pt x="1" y="72"/>
                    </a:lnTo>
                    <a:lnTo>
                      <a:pt x="1" y="68"/>
                    </a:lnTo>
                    <a:lnTo>
                      <a:pt x="0" y="38"/>
                    </a:lnTo>
                    <a:lnTo>
                      <a:pt x="4" y="7"/>
                    </a:lnTo>
                    <a:lnTo>
                      <a:pt x="6"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 name="Freeform 103"/>
              <p:cNvSpPr>
                <a:spLocks/>
              </p:cNvSpPr>
              <p:nvPr/>
            </p:nvSpPr>
            <p:spPr bwMode="auto">
              <a:xfrm>
                <a:off x="2109047" y="2559332"/>
                <a:ext cx="27552" cy="92675"/>
              </a:xfrm>
              <a:custGeom>
                <a:avLst/>
                <a:gdLst/>
                <a:ahLst/>
                <a:cxnLst>
                  <a:cxn ang="0">
                    <a:pos x="9" y="0"/>
                  </a:cxn>
                  <a:cxn ang="0">
                    <a:pos x="12" y="0"/>
                  </a:cxn>
                  <a:cxn ang="0">
                    <a:pos x="18" y="3"/>
                  </a:cxn>
                  <a:cxn ang="0">
                    <a:pos x="21" y="6"/>
                  </a:cxn>
                  <a:cxn ang="0">
                    <a:pos x="21" y="11"/>
                  </a:cxn>
                  <a:cxn ang="0">
                    <a:pos x="22" y="38"/>
                  </a:cxn>
                  <a:cxn ang="0">
                    <a:pos x="21" y="67"/>
                  </a:cxn>
                  <a:cxn ang="0">
                    <a:pos x="18" y="73"/>
                  </a:cxn>
                  <a:cxn ang="0">
                    <a:pos x="15" y="74"/>
                  </a:cxn>
                  <a:cxn ang="0">
                    <a:pos x="12" y="74"/>
                  </a:cxn>
                  <a:cxn ang="0">
                    <a:pos x="7" y="73"/>
                  </a:cxn>
                  <a:cxn ang="0">
                    <a:pos x="4" y="71"/>
                  </a:cxn>
                  <a:cxn ang="0">
                    <a:pos x="1" y="65"/>
                  </a:cxn>
                  <a:cxn ang="0">
                    <a:pos x="1" y="35"/>
                  </a:cxn>
                  <a:cxn ang="0">
                    <a:pos x="0" y="11"/>
                  </a:cxn>
                  <a:cxn ang="0">
                    <a:pos x="0" y="6"/>
                  </a:cxn>
                  <a:cxn ang="0">
                    <a:pos x="3" y="3"/>
                  </a:cxn>
                  <a:cxn ang="0">
                    <a:pos x="9" y="0"/>
                  </a:cxn>
                </a:cxnLst>
                <a:rect l="0" t="0" r="r" b="b"/>
                <a:pathLst>
                  <a:path w="22" h="74">
                    <a:moveTo>
                      <a:pt x="9" y="0"/>
                    </a:moveTo>
                    <a:lnTo>
                      <a:pt x="12" y="0"/>
                    </a:lnTo>
                    <a:lnTo>
                      <a:pt x="18" y="3"/>
                    </a:lnTo>
                    <a:lnTo>
                      <a:pt x="21" y="6"/>
                    </a:lnTo>
                    <a:lnTo>
                      <a:pt x="21" y="11"/>
                    </a:lnTo>
                    <a:lnTo>
                      <a:pt x="22" y="38"/>
                    </a:lnTo>
                    <a:lnTo>
                      <a:pt x="21" y="67"/>
                    </a:lnTo>
                    <a:lnTo>
                      <a:pt x="18" y="73"/>
                    </a:lnTo>
                    <a:lnTo>
                      <a:pt x="15" y="74"/>
                    </a:lnTo>
                    <a:lnTo>
                      <a:pt x="12" y="74"/>
                    </a:lnTo>
                    <a:lnTo>
                      <a:pt x="7" y="73"/>
                    </a:lnTo>
                    <a:lnTo>
                      <a:pt x="4" y="71"/>
                    </a:lnTo>
                    <a:lnTo>
                      <a:pt x="1" y="65"/>
                    </a:lnTo>
                    <a:lnTo>
                      <a:pt x="1" y="35"/>
                    </a:lnTo>
                    <a:lnTo>
                      <a:pt x="0" y="11"/>
                    </a:lnTo>
                    <a:lnTo>
                      <a:pt x="0" y="6"/>
                    </a:lnTo>
                    <a:lnTo>
                      <a:pt x="3"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5" name="Freeform 104"/>
              <p:cNvSpPr>
                <a:spLocks/>
              </p:cNvSpPr>
              <p:nvPr/>
            </p:nvSpPr>
            <p:spPr bwMode="auto">
              <a:xfrm>
                <a:off x="2181684" y="2495462"/>
                <a:ext cx="28804" cy="87665"/>
              </a:xfrm>
              <a:custGeom>
                <a:avLst/>
                <a:gdLst/>
                <a:ahLst/>
                <a:cxnLst>
                  <a:cxn ang="0">
                    <a:pos x="10" y="0"/>
                  </a:cxn>
                  <a:cxn ang="0">
                    <a:pos x="13" y="0"/>
                  </a:cxn>
                  <a:cxn ang="0">
                    <a:pos x="19" y="3"/>
                  </a:cxn>
                  <a:cxn ang="0">
                    <a:pos x="22" y="6"/>
                  </a:cxn>
                  <a:cxn ang="0">
                    <a:pos x="22" y="38"/>
                  </a:cxn>
                  <a:cxn ang="0">
                    <a:pos x="23" y="50"/>
                  </a:cxn>
                  <a:cxn ang="0">
                    <a:pos x="22" y="62"/>
                  </a:cxn>
                  <a:cxn ang="0">
                    <a:pos x="20" y="67"/>
                  </a:cxn>
                  <a:cxn ang="0">
                    <a:pos x="14" y="70"/>
                  </a:cxn>
                  <a:cxn ang="0">
                    <a:pos x="11" y="70"/>
                  </a:cxn>
                  <a:cxn ang="0">
                    <a:pos x="6" y="68"/>
                  </a:cxn>
                  <a:cxn ang="0">
                    <a:pos x="3" y="67"/>
                  </a:cxn>
                  <a:cxn ang="0">
                    <a:pos x="0" y="60"/>
                  </a:cxn>
                  <a:cxn ang="0">
                    <a:pos x="0" y="6"/>
                  </a:cxn>
                  <a:cxn ang="0">
                    <a:pos x="3" y="3"/>
                  </a:cxn>
                  <a:cxn ang="0">
                    <a:pos x="10" y="0"/>
                  </a:cxn>
                </a:cxnLst>
                <a:rect l="0" t="0" r="r" b="b"/>
                <a:pathLst>
                  <a:path w="23" h="70">
                    <a:moveTo>
                      <a:pt x="10" y="0"/>
                    </a:moveTo>
                    <a:lnTo>
                      <a:pt x="13" y="0"/>
                    </a:lnTo>
                    <a:lnTo>
                      <a:pt x="19" y="3"/>
                    </a:lnTo>
                    <a:lnTo>
                      <a:pt x="22" y="6"/>
                    </a:lnTo>
                    <a:lnTo>
                      <a:pt x="22" y="38"/>
                    </a:lnTo>
                    <a:lnTo>
                      <a:pt x="23" y="50"/>
                    </a:lnTo>
                    <a:lnTo>
                      <a:pt x="22" y="62"/>
                    </a:lnTo>
                    <a:lnTo>
                      <a:pt x="20" y="67"/>
                    </a:lnTo>
                    <a:lnTo>
                      <a:pt x="14" y="70"/>
                    </a:lnTo>
                    <a:lnTo>
                      <a:pt x="11" y="70"/>
                    </a:lnTo>
                    <a:lnTo>
                      <a:pt x="6" y="68"/>
                    </a:lnTo>
                    <a:lnTo>
                      <a:pt x="3" y="67"/>
                    </a:lnTo>
                    <a:lnTo>
                      <a:pt x="0" y="60"/>
                    </a:lnTo>
                    <a:lnTo>
                      <a:pt x="0" y="6"/>
                    </a:lnTo>
                    <a:lnTo>
                      <a:pt x="3" y="3"/>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6" name="Freeform 105"/>
              <p:cNvSpPr>
                <a:spLocks/>
              </p:cNvSpPr>
              <p:nvPr/>
            </p:nvSpPr>
            <p:spPr bwMode="auto">
              <a:xfrm>
                <a:off x="2275611" y="2525518"/>
                <a:ext cx="35066" cy="96432"/>
              </a:xfrm>
              <a:custGeom>
                <a:avLst/>
                <a:gdLst/>
                <a:ahLst/>
                <a:cxnLst>
                  <a:cxn ang="0">
                    <a:pos x="16" y="0"/>
                  </a:cxn>
                  <a:cxn ang="0">
                    <a:pos x="19" y="0"/>
                  </a:cxn>
                  <a:cxn ang="0">
                    <a:pos x="25" y="3"/>
                  </a:cxn>
                  <a:cxn ang="0">
                    <a:pos x="28" y="6"/>
                  </a:cxn>
                  <a:cxn ang="0">
                    <a:pos x="28" y="11"/>
                  </a:cxn>
                  <a:cxn ang="0">
                    <a:pos x="27" y="29"/>
                  </a:cxn>
                  <a:cxn ang="0">
                    <a:pos x="22" y="49"/>
                  </a:cxn>
                  <a:cxn ang="0">
                    <a:pos x="21" y="67"/>
                  </a:cxn>
                  <a:cxn ang="0">
                    <a:pos x="21" y="71"/>
                  </a:cxn>
                  <a:cxn ang="0">
                    <a:pos x="18" y="74"/>
                  </a:cxn>
                  <a:cxn ang="0">
                    <a:pos x="12" y="77"/>
                  </a:cxn>
                  <a:cxn ang="0">
                    <a:pos x="9" y="77"/>
                  </a:cxn>
                  <a:cxn ang="0">
                    <a:pos x="3" y="74"/>
                  </a:cxn>
                  <a:cxn ang="0">
                    <a:pos x="0" y="71"/>
                  </a:cxn>
                  <a:cxn ang="0">
                    <a:pos x="0" y="67"/>
                  </a:cxn>
                  <a:cxn ang="0">
                    <a:pos x="1" y="49"/>
                  </a:cxn>
                  <a:cxn ang="0">
                    <a:pos x="6" y="29"/>
                  </a:cxn>
                  <a:cxn ang="0">
                    <a:pos x="7" y="11"/>
                  </a:cxn>
                  <a:cxn ang="0">
                    <a:pos x="7" y="6"/>
                  </a:cxn>
                  <a:cxn ang="0">
                    <a:pos x="10" y="3"/>
                  </a:cxn>
                  <a:cxn ang="0">
                    <a:pos x="16" y="0"/>
                  </a:cxn>
                </a:cxnLst>
                <a:rect l="0" t="0" r="r" b="b"/>
                <a:pathLst>
                  <a:path w="28" h="77">
                    <a:moveTo>
                      <a:pt x="16" y="0"/>
                    </a:moveTo>
                    <a:lnTo>
                      <a:pt x="19" y="0"/>
                    </a:lnTo>
                    <a:lnTo>
                      <a:pt x="25" y="3"/>
                    </a:lnTo>
                    <a:lnTo>
                      <a:pt x="28" y="6"/>
                    </a:lnTo>
                    <a:lnTo>
                      <a:pt x="28" y="11"/>
                    </a:lnTo>
                    <a:lnTo>
                      <a:pt x="27" y="29"/>
                    </a:lnTo>
                    <a:lnTo>
                      <a:pt x="22" y="49"/>
                    </a:lnTo>
                    <a:lnTo>
                      <a:pt x="21" y="67"/>
                    </a:lnTo>
                    <a:lnTo>
                      <a:pt x="21" y="71"/>
                    </a:lnTo>
                    <a:lnTo>
                      <a:pt x="18" y="74"/>
                    </a:lnTo>
                    <a:lnTo>
                      <a:pt x="12" y="77"/>
                    </a:lnTo>
                    <a:lnTo>
                      <a:pt x="9" y="77"/>
                    </a:lnTo>
                    <a:lnTo>
                      <a:pt x="3" y="74"/>
                    </a:lnTo>
                    <a:lnTo>
                      <a:pt x="0" y="71"/>
                    </a:lnTo>
                    <a:lnTo>
                      <a:pt x="0" y="67"/>
                    </a:lnTo>
                    <a:lnTo>
                      <a:pt x="1" y="49"/>
                    </a:lnTo>
                    <a:lnTo>
                      <a:pt x="6" y="29"/>
                    </a:lnTo>
                    <a:lnTo>
                      <a:pt x="7" y="11"/>
                    </a:lnTo>
                    <a:lnTo>
                      <a:pt x="7" y="6"/>
                    </a:lnTo>
                    <a:lnTo>
                      <a:pt x="10" y="3"/>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106"/>
              <p:cNvSpPr>
                <a:spLocks/>
              </p:cNvSpPr>
              <p:nvPr/>
            </p:nvSpPr>
            <p:spPr bwMode="auto">
              <a:xfrm>
                <a:off x="2336976" y="2499219"/>
                <a:ext cx="40076" cy="115217"/>
              </a:xfrm>
              <a:custGeom>
                <a:avLst/>
                <a:gdLst/>
                <a:ahLst/>
                <a:cxnLst>
                  <a:cxn ang="0">
                    <a:pos x="20" y="0"/>
                  </a:cxn>
                  <a:cxn ang="0">
                    <a:pos x="23" y="0"/>
                  </a:cxn>
                  <a:cxn ang="0">
                    <a:pos x="29" y="3"/>
                  </a:cxn>
                  <a:cxn ang="0">
                    <a:pos x="32" y="6"/>
                  </a:cxn>
                  <a:cxn ang="0">
                    <a:pos x="32" y="27"/>
                  </a:cxn>
                  <a:cxn ang="0">
                    <a:pos x="31" y="44"/>
                  </a:cxn>
                  <a:cxn ang="0">
                    <a:pos x="26" y="62"/>
                  </a:cxn>
                  <a:cxn ang="0">
                    <a:pos x="22" y="82"/>
                  </a:cxn>
                  <a:cxn ang="0">
                    <a:pos x="22" y="86"/>
                  </a:cxn>
                  <a:cxn ang="0">
                    <a:pos x="19" y="89"/>
                  </a:cxn>
                  <a:cxn ang="0">
                    <a:pos x="12" y="92"/>
                  </a:cxn>
                  <a:cxn ang="0">
                    <a:pos x="9" y="92"/>
                  </a:cxn>
                  <a:cxn ang="0">
                    <a:pos x="3" y="89"/>
                  </a:cxn>
                  <a:cxn ang="0">
                    <a:pos x="0" y="86"/>
                  </a:cxn>
                  <a:cxn ang="0">
                    <a:pos x="0" y="82"/>
                  </a:cxn>
                  <a:cxn ang="0">
                    <a:pos x="3" y="64"/>
                  </a:cxn>
                  <a:cxn ang="0">
                    <a:pos x="8" y="47"/>
                  </a:cxn>
                  <a:cxn ang="0">
                    <a:pos x="11" y="29"/>
                  </a:cxn>
                  <a:cxn ang="0">
                    <a:pos x="11" y="6"/>
                  </a:cxn>
                  <a:cxn ang="0">
                    <a:pos x="14" y="3"/>
                  </a:cxn>
                  <a:cxn ang="0">
                    <a:pos x="20" y="0"/>
                  </a:cxn>
                </a:cxnLst>
                <a:rect l="0" t="0" r="r" b="b"/>
                <a:pathLst>
                  <a:path w="32" h="92">
                    <a:moveTo>
                      <a:pt x="20" y="0"/>
                    </a:moveTo>
                    <a:lnTo>
                      <a:pt x="23" y="0"/>
                    </a:lnTo>
                    <a:lnTo>
                      <a:pt x="29" y="3"/>
                    </a:lnTo>
                    <a:lnTo>
                      <a:pt x="32" y="6"/>
                    </a:lnTo>
                    <a:lnTo>
                      <a:pt x="32" y="27"/>
                    </a:lnTo>
                    <a:lnTo>
                      <a:pt x="31" y="44"/>
                    </a:lnTo>
                    <a:lnTo>
                      <a:pt x="26" y="62"/>
                    </a:lnTo>
                    <a:lnTo>
                      <a:pt x="22" y="82"/>
                    </a:lnTo>
                    <a:lnTo>
                      <a:pt x="22" y="86"/>
                    </a:lnTo>
                    <a:lnTo>
                      <a:pt x="19" y="89"/>
                    </a:lnTo>
                    <a:lnTo>
                      <a:pt x="12" y="92"/>
                    </a:lnTo>
                    <a:lnTo>
                      <a:pt x="9" y="92"/>
                    </a:lnTo>
                    <a:lnTo>
                      <a:pt x="3" y="89"/>
                    </a:lnTo>
                    <a:lnTo>
                      <a:pt x="0" y="86"/>
                    </a:lnTo>
                    <a:lnTo>
                      <a:pt x="0" y="82"/>
                    </a:lnTo>
                    <a:lnTo>
                      <a:pt x="3" y="64"/>
                    </a:lnTo>
                    <a:lnTo>
                      <a:pt x="8" y="47"/>
                    </a:lnTo>
                    <a:lnTo>
                      <a:pt x="11" y="29"/>
                    </a:lnTo>
                    <a:lnTo>
                      <a:pt x="11" y="6"/>
                    </a:lnTo>
                    <a:lnTo>
                      <a:pt x="14"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107"/>
              <p:cNvSpPr>
                <a:spLocks/>
              </p:cNvSpPr>
              <p:nvPr/>
            </p:nvSpPr>
            <p:spPr bwMode="auto">
              <a:xfrm>
                <a:off x="2398342" y="2459143"/>
                <a:ext cx="26300" cy="132750"/>
              </a:xfrm>
              <a:custGeom>
                <a:avLst/>
                <a:gdLst/>
                <a:ahLst/>
                <a:cxnLst>
                  <a:cxn ang="0">
                    <a:pos x="9" y="0"/>
                  </a:cxn>
                  <a:cxn ang="0">
                    <a:pos x="12" y="0"/>
                  </a:cxn>
                  <a:cxn ang="0">
                    <a:pos x="18" y="3"/>
                  </a:cxn>
                  <a:cxn ang="0">
                    <a:pos x="21" y="6"/>
                  </a:cxn>
                  <a:cxn ang="0">
                    <a:pos x="21" y="100"/>
                  </a:cxn>
                  <a:cxn ang="0">
                    <a:pos x="18" y="103"/>
                  </a:cxn>
                  <a:cxn ang="0">
                    <a:pos x="12" y="106"/>
                  </a:cxn>
                  <a:cxn ang="0">
                    <a:pos x="9" y="106"/>
                  </a:cxn>
                  <a:cxn ang="0">
                    <a:pos x="3" y="103"/>
                  </a:cxn>
                  <a:cxn ang="0">
                    <a:pos x="0" y="100"/>
                  </a:cxn>
                  <a:cxn ang="0">
                    <a:pos x="0" y="6"/>
                  </a:cxn>
                  <a:cxn ang="0">
                    <a:pos x="3" y="3"/>
                  </a:cxn>
                  <a:cxn ang="0">
                    <a:pos x="9" y="0"/>
                  </a:cxn>
                </a:cxnLst>
                <a:rect l="0" t="0" r="r" b="b"/>
                <a:pathLst>
                  <a:path w="21" h="106">
                    <a:moveTo>
                      <a:pt x="9" y="0"/>
                    </a:moveTo>
                    <a:lnTo>
                      <a:pt x="12" y="0"/>
                    </a:lnTo>
                    <a:lnTo>
                      <a:pt x="18" y="3"/>
                    </a:lnTo>
                    <a:lnTo>
                      <a:pt x="21" y="6"/>
                    </a:lnTo>
                    <a:lnTo>
                      <a:pt x="21" y="100"/>
                    </a:lnTo>
                    <a:lnTo>
                      <a:pt x="18" y="103"/>
                    </a:lnTo>
                    <a:lnTo>
                      <a:pt x="12" y="106"/>
                    </a:lnTo>
                    <a:lnTo>
                      <a:pt x="9" y="106"/>
                    </a:lnTo>
                    <a:lnTo>
                      <a:pt x="3" y="103"/>
                    </a:lnTo>
                    <a:lnTo>
                      <a:pt x="0" y="100"/>
                    </a:lnTo>
                    <a:lnTo>
                      <a:pt x="0" y="6"/>
                    </a:lnTo>
                    <a:lnTo>
                      <a:pt x="3"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108"/>
              <p:cNvSpPr>
                <a:spLocks/>
              </p:cNvSpPr>
              <p:nvPr/>
            </p:nvSpPr>
            <p:spPr bwMode="auto">
              <a:xfrm>
                <a:off x="2032653" y="2335160"/>
                <a:ext cx="32561" cy="61366"/>
              </a:xfrm>
              <a:custGeom>
                <a:avLst/>
                <a:gdLst/>
                <a:ahLst/>
                <a:cxnLst>
                  <a:cxn ang="0">
                    <a:pos x="14" y="0"/>
                  </a:cxn>
                  <a:cxn ang="0">
                    <a:pos x="20" y="0"/>
                  </a:cxn>
                  <a:cxn ang="0">
                    <a:pos x="23" y="3"/>
                  </a:cxn>
                  <a:cxn ang="0">
                    <a:pos x="26" y="4"/>
                  </a:cxn>
                  <a:cxn ang="0">
                    <a:pos x="26" y="12"/>
                  </a:cxn>
                  <a:cxn ang="0">
                    <a:pos x="23" y="25"/>
                  </a:cxn>
                  <a:cxn ang="0">
                    <a:pos x="21" y="39"/>
                  </a:cxn>
                  <a:cxn ang="0">
                    <a:pos x="21" y="43"/>
                  </a:cxn>
                  <a:cxn ang="0">
                    <a:pos x="18" y="46"/>
                  </a:cxn>
                  <a:cxn ang="0">
                    <a:pos x="12" y="49"/>
                  </a:cxn>
                  <a:cxn ang="0">
                    <a:pos x="9" y="49"/>
                  </a:cxn>
                  <a:cxn ang="0">
                    <a:pos x="3" y="46"/>
                  </a:cxn>
                  <a:cxn ang="0">
                    <a:pos x="0" y="43"/>
                  </a:cxn>
                  <a:cxn ang="0">
                    <a:pos x="0" y="39"/>
                  </a:cxn>
                  <a:cxn ang="0">
                    <a:pos x="2" y="22"/>
                  </a:cxn>
                  <a:cxn ang="0">
                    <a:pos x="6" y="7"/>
                  </a:cxn>
                  <a:cxn ang="0">
                    <a:pos x="8" y="3"/>
                  </a:cxn>
                  <a:cxn ang="0">
                    <a:pos x="14" y="0"/>
                  </a:cxn>
                </a:cxnLst>
                <a:rect l="0" t="0" r="r" b="b"/>
                <a:pathLst>
                  <a:path w="26" h="49">
                    <a:moveTo>
                      <a:pt x="14" y="0"/>
                    </a:moveTo>
                    <a:lnTo>
                      <a:pt x="20" y="0"/>
                    </a:lnTo>
                    <a:lnTo>
                      <a:pt x="23" y="3"/>
                    </a:lnTo>
                    <a:lnTo>
                      <a:pt x="26" y="4"/>
                    </a:lnTo>
                    <a:lnTo>
                      <a:pt x="26" y="12"/>
                    </a:lnTo>
                    <a:lnTo>
                      <a:pt x="23" y="25"/>
                    </a:lnTo>
                    <a:lnTo>
                      <a:pt x="21" y="39"/>
                    </a:lnTo>
                    <a:lnTo>
                      <a:pt x="21" y="43"/>
                    </a:lnTo>
                    <a:lnTo>
                      <a:pt x="18" y="46"/>
                    </a:lnTo>
                    <a:lnTo>
                      <a:pt x="12" y="49"/>
                    </a:lnTo>
                    <a:lnTo>
                      <a:pt x="9" y="49"/>
                    </a:lnTo>
                    <a:lnTo>
                      <a:pt x="3" y="46"/>
                    </a:lnTo>
                    <a:lnTo>
                      <a:pt x="0" y="43"/>
                    </a:lnTo>
                    <a:lnTo>
                      <a:pt x="0" y="39"/>
                    </a:lnTo>
                    <a:lnTo>
                      <a:pt x="2" y="22"/>
                    </a:lnTo>
                    <a:lnTo>
                      <a:pt x="6" y="7"/>
                    </a:lnTo>
                    <a:lnTo>
                      <a:pt x="8" y="3"/>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109"/>
              <p:cNvSpPr>
                <a:spLocks/>
              </p:cNvSpPr>
              <p:nvPr/>
            </p:nvSpPr>
            <p:spPr bwMode="auto">
              <a:xfrm>
                <a:off x="2062709" y="2380245"/>
                <a:ext cx="32561" cy="75142"/>
              </a:xfrm>
              <a:custGeom>
                <a:avLst/>
                <a:gdLst/>
                <a:ahLst/>
                <a:cxnLst>
                  <a:cxn ang="0">
                    <a:pos x="15" y="0"/>
                  </a:cxn>
                  <a:cxn ang="0">
                    <a:pos x="18" y="0"/>
                  </a:cxn>
                  <a:cxn ang="0">
                    <a:pos x="24" y="3"/>
                  </a:cxn>
                  <a:cxn ang="0">
                    <a:pos x="26" y="6"/>
                  </a:cxn>
                  <a:cxn ang="0">
                    <a:pos x="26" y="10"/>
                  </a:cxn>
                  <a:cxn ang="0">
                    <a:pos x="24" y="32"/>
                  </a:cxn>
                  <a:cxn ang="0">
                    <a:pos x="21" y="53"/>
                  </a:cxn>
                  <a:cxn ang="0">
                    <a:pos x="20" y="57"/>
                  </a:cxn>
                  <a:cxn ang="0">
                    <a:pos x="14" y="60"/>
                  </a:cxn>
                  <a:cxn ang="0">
                    <a:pos x="11" y="60"/>
                  </a:cxn>
                  <a:cxn ang="0">
                    <a:pos x="6" y="59"/>
                  </a:cxn>
                  <a:cxn ang="0">
                    <a:pos x="3" y="57"/>
                  </a:cxn>
                  <a:cxn ang="0">
                    <a:pos x="0" y="51"/>
                  </a:cxn>
                  <a:cxn ang="0">
                    <a:pos x="0" y="47"/>
                  </a:cxn>
                  <a:cxn ang="0">
                    <a:pos x="5" y="10"/>
                  </a:cxn>
                  <a:cxn ang="0">
                    <a:pos x="6" y="6"/>
                  </a:cxn>
                  <a:cxn ang="0">
                    <a:pos x="8" y="3"/>
                  </a:cxn>
                  <a:cxn ang="0">
                    <a:pos x="11" y="1"/>
                  </a:cxn>
                  <a:cxn ang="0">
                    <a:pos x="15" y="0"/>
                  </a:cxn>
                </a:cxnLst>
                <a:rect l="0" t="0" r="r" b="b"/>
                <a:pathLst>
                  <a:path w="26" h="60">
                    <a:moveTo>
                      <a:pt x="15" y="0"/>
                    </a:moveTo>
                    <a:lnTo>
                      <a:pt x="18" y="0"/>
                    </a:lnTo>
                    <a:lnTo>
                      <a:pt x="24" y="3"/>
                    </a:lnTo>
                    <a:lnTo>
                      <a:pt x="26" y="6"/>
                    </a:lnTo>
                    <a:lnTo>
                      <a:pt x="26" y="10"/>
                    </a:lnTo>
                    <a:lnTo>
                      <a:pt x="24" y="32"/>
                    </a:lnTo>
                    <a:lnTo>
                      <a:pt x="21" y="53"/>
                    </a:lnTo>
                    <a:lnTo>
                      <a:pt x="20" y="57"/>
                    </a:lnTo>
                    <a:lnTo>
                      <a:pt x="14" y="60"/>
                    </a:lnTo>
                    <a:lnTo>
                      <a:pt x="11" y="60"/>
                    </a:lnTo>
                    <a:lnTo>
                      <a:pt x="6" y="59"/>
                    </a:lnTo>
                    <a:lnTo>
                      <a:pt x="3" y="57"/>
                    </a:lnTo>
                    <a:lnTo>
                      <a:pt x="0" y="51"/>
                    </a:lnTo>
                    <a:lnTo>
                      <a:pt x="0" y="47"/>
                    </a:lnTo>
                    <a:lnTo>
                      <a:pt x="5" y="10"/>
                    </a:lnTo>
                    <a:lnTo>
                      <a:pt x="6" y="6"/>
                    </a:lnTo>
                    <a:lnTo>
                      <a:pt x="8" y="3"/>
                    </a:lnTo>
                    <a:lnTo>
                      <a:pt x="11"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1" name="Freeform 110"/>
              <p:cNvSpPr>
                <a:spLocks noEditPoints="1"/>
              </p:cNvSpPr>
              <p:nvPr/>
            </p:nvSpPr>
            <p:spPr bwMode="auto">
              <a:xfrm>
                <a:off x="1774666" y="2470415"/>
                <a:ext cx="682537" cy="698817"/>
              </a:xfrm>
              <a:custGeom>
                <a:avLst/>
                <a:gdLst/>
                <a:ahLst/>
                <a:cxnLst>
                  <a:cxn ang="0">
                    <a:pos x="132" y="79"/>
                  </a:cxn>
                  <a:cxn ang="0">
                    <a:pos x="67" y="136"/>
                  </a:cxn>
                  <a:cxn ang="0">
                    <a:pos x="52" y="180"/>
                  </a:cxn>
                  <a:cxn ang="0">
                    <a:pos x="85" y="197"/>
                  </a:cxn>
                  <a:cxn ang="0">
                    <a:pos x="124" y="170"/>
                  </a:cxn>
                  <a:cxn ang="0">
                    <a:pos x="170" y="195"/>
                  </a:cxn>
                  <a:cxn ang="0">
                    <a:pos x="194" y="247"/>
                  </a:cxn>
                  <a:cxn ang="0">
                    <a:pos x="203" y="309"/>
                  </a:cxn>
                  <a:cxn ang="0">
                    <a:pos x="212" y="339"/>
                  </a:cxn>
                  <a:cxn ang="0">
                    <a:pos x="335" y="472"/>
                  </a:cxn>
                  <a:cxn ang="0">
                    <a:pos x="365" y="499"/>
                  </a:cxn>
                  <a:cxn ang="0">
                    <a:pos x="413" y="493"/>
                  </a:cxn>
                  <a:cxn ang="0">
                    <a:pos x="475" y="436"/>
                  </a:cxn>
                  <a:cxn ang="0">
                    <a:pos x="492" y="380"/>
                  </a:cxn>
                  <a:cxn ang="0">
                    <a:pos x="434" y="310"/>
                  </a:cxn>
                  <a:cxn ang="0">
                    <a:pos x="356" y="230"/>
                  </a:cxn>
                  <a:cxn ang="0">
                    <a:pos x="285" y="197"/>
                  </a:cxn>
                  <a:cxn ang="0">
                    <a:pos x="223" y="176"/>
                  </a:cxn>
                  <a:cxn ang="0">
                    <a:pos x="186" y="133"/>
                  </a:cxn>
                  <a:cxn ang="0">
                    <a:pos x="192" y="85"/>
                  </a:cxn>
                  <a:cxn ang="0">
                    <a:pos x="173" y="56"/>
                  </a:cxn>
                  <a:cxn ang="0">
                    <a:pos x="188" y="3"/>
                  </a:cxn>
                  <a:cxn ang="0">
                    <a:pos x="232" y="41"/>
                  </a:cxn>
                  <a:cxn ang="0">
                    <a:pos x="244" y="87"/>
                  </a:cxn>
                  <a:cxn ang="0">
                    <a:pos x="244" y="135"/>
                  </a:cxn>
                  <a:cxn ang="0">
                    <a:pos x="283" y="152"/>
                  </a:cxn>
                  <a:cxn ang="0">
                    <a:pos x="333" y="162"/>
                  </a:cxn>
                  <a:cxn ang="0">
                    <a:pos x="377" y="183"/>
                  </a:cxn>
                  <a:cxn ang="0">
                    <a:pos x="489" y="304"/>
                  </a:cxn>
                  <a:cxn ang="0">
                    <a:pos x="531" y="354"/>
                  </a:cxn>
                  <a:cxn ang="0">
                    <a:pos x="542" y="418"/>
                  </a:cxn>
                  <a:cxn ang="0">
                    <a:pos x="539" y="424"/>
                  </a:cxn>
                  <a:cxn ang="0">
                    <a:pos x="481" y="501"/>
                  </a:cxn>
                  <a:cxn ang="0">
                    <a:pos x="413" y="551"/>
                  </a:cxn>
                  <a:cxn ang="0">
                    <a:pos x="360" y="554"/>
                  </a:cxn>
                  <a:cxn ang="0">
                    <a:pos x="267" y="475"/>
                  </a:cxn>
                  <a:cxn ang="0">
                    <a:pos x="206" y="412"/>
                  </a:cxn>
                  <a:cxn ang="0">
                    <a:pos x="174" y="371"/>
                  </a:cxn>
                  <a:cxn ang="0">
                    <a:pos x="158" y="319"/>
                  </a:cxn>
                  <a:cxn ang="0">
                    <a:pos x="150" y="239"/>
                  </a:cxn>
                  <a:cxn ang="0">
                    <a:pos x="123" y="220"/>
                  </a:cxn>
                  <a:cxn ang="0">
                    <a:pos x="87" y="238"/>
                  </a:cxn>
                  <a:cxn ang="0">
                    <a:pos x="31" y="226"/>
                  </a:cxn>
                  <a:cxn ang="0">
                    <a:pos x="0" y="176"/>
                  </a:cxn>
                  <a:cxn ang="0">
                    <a:pos x="19" y="123"/>
                  </a:cxn>
                  <a:cxn ang="0">
                    <a:pos x="61" y="85"/>
                  </a:cxn>
                  <a:cxn ang="0">
                    <a:pos x="155" y="5"/>
                  </a:cxn>
                </a:cxnLst>
                <a:rect l="0" t="0" r="r" b="b"/>
                <a:pathLst>
                  <a:path w="545" h="558">
                    <a:moveTo>
                      <a:pt x="161" y="56"/>
                    </a:moveTo>
                    <a:lnTo>
                      <a:pt x="149" y="64"/>
                    </a:lnTo>
                    <a:lnTo>
                      <a:pt x="132" y="79"/>
                    </a:lnTo>
                    <a:lnTo>
                      <a:pt x="117" y="93"/>
                    </a:lnTo>
                    <a:lnTo>
                      <a:pt x="100" y="106"/>
                    </a:lnTo>
                    <a:lnTo>
                      <a:pt x="67" y="136"/>
                    </a:lnTo>
                    <a:lnTo>
                      <a:pt x="52" y="155"/>
                    </a:lnTo>
                    <a:lnTo>
                      <a:pt x="49" y="167"/>
                    </a:lnTo>
                    <a:lnTo>
                      <a:pt x="52" y="180"/>
                    </a:lnTo>
                    <a:lnTo>
                      <a:pt x="59" y="191"/>
                    </a:lnTo>
                    <a:lnTo>
                      <a:pt x="72" y="198"/>
                    </a:lnTo>
                    <a:lnTo>
                      <a:pt x="85" y="197"/>
                    </a:lnTo>
                    <a:lnTo>
                      <a:pt x="96" y="189"/>
                    </a:lnTo>
                    <a:lnTo>
                      <a:pt x="114" y="174"/>
                    </a:lnTo>
                    <a:lnTo>
                      <a:pt x="124" y="170"/>
                    </a:lnTo>
                    <a:lnTo>
                      <a:pt x="138" y="171"/>
                    </a:lnTo>
                    <a:lnTo>
                      <a:pt x="156" y="180"/>
                    </a:lnTo>
                    <a:lnTo>
                      <a:pt x="170" y="195"/>
                    </a:lnTo>
                    <a:lnTo>
                      <a:pt x="180" y="212"/>
                    </a:lnTo>
                    <a:lnTo>
                      <a:pt x="189" y="230"/>
                    </a:lnTo>
                    <a:lnTo>
                      <a:pt x="194" y="247"/>
                    </a:lnTo>
                    <a:lnTo>
                      <a:pt x="195" y="265"/>
                    </a:lnTo>
                    <a:lnTo>
                      <a:pt x="198" y="282"/>
                    </a:lnTo>
                    <a:lnTo>
                      <a:pt x="203" y="309"/>
                    </a:lnTo>
                    <a:lnTo>
                      <a:pt x="203" y="318"/>
                    </a:lnTo>
                    <a:lnTo>
                      <a:pt x="206" y="327"/>
                    </a:lnTo>
                    <a:lnTo>
                      <a:pt x="212" y="339"/>
                    </a:lnTo>
                    <a:lnTo>
                      <a:pt x="239" y="375"/>
                    </a:lnTo>
                    <a:lnTo>
                      <a:pt x="259" y="396"/>
                    </a:lnTo>
                    <a:lnTo>
                      <a:pt x="335" y="472"/>
                    </a:lnTo>
                    <a:lnTo>
                      <a:pt x="341" y="480"/>
                    </a:lnTo>
                    <a:lnTo>
                      <a:pt x="348" y="487"/>
                    </a:lnTo>
                    <a:lnTo>
                      <a:pt x="365" y="499"/>
                    </a:lnTo>
                    <a:lnTo>
                      <a:pt x="380" y="504"/>
                    </a:lnTo>
                    <a:lnTo>
                      <a:pt x="396" y="501"/>
                    </a:lnTo>
                    <a:lnTo>
                      <a:pt x="413" y="493"/>
                    </a:lnTo>
                    <a:lnTo>
                      <a:pt x="443" y="469"/>
                    </a:lnTo>
                    <a:lnTo>
                      <a:pt x="455" y="457"/>
                    </a:lnTo>
                    <a:lnTo>
                      <a:pt x="475" y="436"/>
                    </a:lnTo>
                    <a:lnTo>
                      <a:pt x="490" y="412"/>
                    </a:lnTo>
                    <a:lnTo>
                      <a:pt x="495" y="395"/>
                    </a:lnTo>
                    <a:lnTo>
                      <a:pt x="492" y="380"/>
                    </a:lnTo>
                    <a:lnTo>
                      <a:pt x="483" y="365"/>
                    </a:lnTo>
                    <a:lnTo>
                      <a:pt x="460" y="337"/>
                    </a:lnTo>
                    <a:lnTo>
                      <a:pt x="434" y="310"/>
                    </a:lnTo>
                    <a:lnTo>
                      <a:pt x="410" y="283"/>
                    </a:lnTo>
                    <a:lnTo>
                      <a:pt x="383" y="254"/>
                    </a:lnTo>
                    <a:lnTo>
                      <a:pt x="356" y="230"/>
                    </a:lnTo>
                    <a:lnTo>
                      <a:pt x="333" y="217"/>
                    </a:lnTo>
                    <a:lnTo>
                      <a:pt x="310" y="206"/>
                    </a:lnTo>
                    <a:lnTo>
                      <a:pt x="285" y="197"/>
                    </a:lnTo>
                    <a:lnTo>
                      <a:pt x="263" y="189"/>
                    </a:lnTo>
                    <a:lnTo>
                      <a:pt x="242" y="183"/>
                    </a:lnTo>
                    <a:lnTo>
                      <a:pt x="223" y="176"/>
                    </a:lnTo>
                    <a:lnTo>
                      <a:pt x="206" y="162"/>
                    </a:lnTo>
                    <a:lnTo>
                      <a:pt x="194" y="149"/>
                    </a:lnTo>
                    <a:lnTo>
                      <a:pt x="186" y="133"/>
                    </a:lnTo>
                    <a:lnTo>
                      <a:pt x="185" y="117"/>
                    </a:lnTo>
                    <a:lnTo>
                      <a:pt x="189" y="99"/>
                    </a:lnTo>
                    <a:lnTo>
                      <a:pt x="192" y="85"/>
                    </a:lnTo>
                    <a:lnTo>
                      <a:pt x="189" y="73"/>
                    </a:lnTo>
                    <a:lnTo>
                      <a:pt x="182" y="62"/>
                    </a:lnTo>
                    <a:lnTo>
                      <a:pt x="173" y="56"/>
                    </a:lnTo>
                    <a:lnTo>
                      <a:pt x="161" y="56"/>
                    </a:lnTo>
                    <a:close/>
                    <a:moveTo>
                      <a:pt x="171" y="0"/>
                    </a:moveTo>
                    <a:lnTo>
                      <a:pt x="188" y="3"/>
                    </a:lnTo>
                    <a:lnTo>
                      <a:pt x="205" y="12"/>
                    </a:lnTo>
                    <a:lnTo>
                      <a:pt x="220" y="25"/>
                    </a:lnTo>
                    <a:lnTo>
                      <a:pt x="232" y="41"/>
                    </a:lnTo>
                    <a:lnTo>
                      <a:pt x="241" y="56"/>
                    </a:lnTo>
                    <a:lnTo>
                      <a:pt x="245" y="74"/>
                    </a:lnTo>
                    <a:lnTo>
                      <a:pt x="244" y="87"/>
                    </a:lnTo>
                    <a:lnTo>
                      <a:pt x="238" y="111"/>
                    </a:lnTo>
                    <a:lnTo>
                      <a:pt x="239" y="123"/>
                    </a:lnTo>
                    <a:lnTo>
                      <a:pt x="244" y="135"/>
                    </a:lnTo>
                    <a:lnTo>
                      <a:pt x="251" y="141"/>
                    </a:lnTo>
                    <a:lnTo>
                      <a:pt x="262" y="145"/>
                    </a:lnTo>
                    <a:lnTo>
                      <a:pt x="283" y="152"/>
                    </a:lnTo>
                    <a:lnTo>
                      <a:pt x="300" y="156"/>
                    </a:lnTo>
                    <a:lnTo>
                      <a:pt x="316" y="158"/>
                    </a:lnTo>
                    <a:lnTo>
                      <a:pt x="333" y="162"/>
                    </a:lnTo>
                    <a:lnTo>
                      <a:pt x="351" y="168"/>
                    </a:lnTo>
                    <a:lnTo>
                      <a:pt x="365" y="176"/>
                    </a:lnTo>
                    <a:lnTo>
                      <a:pt x="377" y="183"/>
                    </a:lnTo>
                    <a:lnTo>
                      <a:pt x="409" y="215"/>
                    </a:lnTo>
                    <a:lnTo>
                      <a:pt x="439" y="248"/>
                    </a:lnTo>
                    <a:lnTo>
                      <a:pt x="489" y="304"/>
                    </a:lnTo>
                    <a:lnTo>
                      <a:pt x="504" y="319"/>
                    </a:lnTo>
                    <a:lnTo>
                      <a:pt x="519" y="336"/>
                    </a:lnTo>
                    <a:lnTo>
                      <a:pt x="531" y="354"/>
                    </a:lnTo>
                    <a:lnTo>
                      <a:pt x="542" y="374"/>
                    </a:lnTo>
                    <a:lnTo>
                      <a:pt x="545" y="395"/>
                    </a:lnTo>
                    <a:lnTo>
                      <a:pt x="542" y="418"/>
                    </a:lnTo>
                    <a:lnTo>
                      <a:pt x="542" y="419"/>
                    </a:lnTo>
                    <a:lnTo>
                      <a:pt x="540" y="422"/>
                    </a:lnTo>
                    <a:lnTo>
                      <a:pt x="539" y="424"/>
                    </a:lnTo>
                    <a:lnTo>
                      <a:pt x="522" y="454"/>
                    </a:lnTo>
                    <a:lnTo>
                      <a:pt x="501" y="480"/>
                    </a:lnTo>
                    <a:lnTo>
                      <a:pt x="481" y="501"/>
                    </a:lnTo>
                    <a:lnTo>
                      <a:pt x="461" y="519"/>
                    </a:lnTo>
                    <a:lnTo>
                      <a:pt x="439" y="537"/>
                    </a:lnTo>
                    <a:lnTo>
                      <a:pt x="413" y="551"/>
                    </a:lnTo>
                    <a:lnTo>
                      <a:pt x="395" y="555"/>
                    </a:lnTo>
                    <a:lnTo>
                      <a:pt x="378" y="558"/>
                    </a:lnTo>
                    <a:lnTo>
                      <a:pt x="360" y="554"/>
                    </a:lnTo>
                    <a:lnTo>
                      <a:pt x="333" y="535"/>
                    </a:lnTo>
                    <a:lnTo>
                      <a:pt x="312" y="520"/>
                    </a:lnTo>
                    <a:lnTo>
                      <a:pt x="267" y="475"/>
                    </a:lnTo>
                    <a:lnTo>
                      <a:pt x="239" y="446"/>
                    </a:lnTo>
                    <a:lnTo>
                      <a:pt x="217" y="424"/>
                    </a:lnTo>
                    <a:lnTo>
                      <a:pt x="206" y="412"/>
                    </a:lnTo>
                    <a:lnTo>
                      <a:pt x="197" y="401"/>
                    </a:lnTo>
                    <a:lnTo>
                      <a:pt x="186" y="386"/>
                    </a:lnTo>
                    <a:lnTo>
                      <a:pt x="174" y="371"/>
                    </a:lnTo>
                    <a:lnTo>
                      <a:pt x="165" y="356"/>
                    </a:lnTo>
                    <a:lnTo>
                      <a:pt x="159" y="337"/>
                    </a:lnTo>
                    <a:lnTo>
                      <a:pt x="158" y="319"/>
                    </a:lnTo>
                    <a:lnTo>
                      <a:pt x="158" y="282"/>
                    </a:lnTo>
                    <a:lnTo>
                      <a:pt x="155" y="251"/>
                    </a:lnTo>
                    <a:lnTo>
                      <a:pt x="150" y="239"/>
                    </a:lnTo>
                    <a:lnTo>
                      <a:pt x="141" y="227"/>
                    </a:lnTo>
                    <a:lnTo>
                      <a:pt x="132" y="221"/>
                    </a:lnTo>
                    <a:lnTo>
                      <a:pt x="123" y="220"/>
                    </a:lnTo>
                    <a:lnTo>
                      <a:pt x="115" y="223"/>
                    </a:lnTo>
                    <a:lnTo>
                      <a:pt x="106" y="229"/>
                    </a:lnTo>
                    <a:lnTo>
                      <a:pt x="87" y="238"/>
                    </a:lnTo>
                    <a:lnTo>
                      <a:pt x="67" y="239"/>
                    </a:lnTo>
                    <a:lnTo>
                      <a:pt x="47" y="235"/>
                    </a:lnTo>
                    <a:lnTo>
                      <a:pt x="31" y="226"/>
                    </a:lnTo>
                    <a:lnTo>
                      <a:pt x="16" y="212"/>
                    </a:lnTo>
                    <a:lnTo>
                      <a:pt x="5" y="194"/>
                    </a:lnTo>
                    <a:lnTo>
                      <a:pt x="0" y="176"/>
                    </a:lnTo>
                    <a:lnTo>
                      <a:pt x="2" y="155"/>
                    </a:lnTo>
                    <a:lnTo>
                      <a:pt x="8" y="136"/>
                    </a:lnTo>
                    <a:lnTo>
                      <a:pt x="19" y="123"/>
                    </a:lnTo>
                    <a:lnTo>
                      <a:pt x="32" y="109"/>
                    </a:lnTo>
                    <a:lnTo>
                      <a:pt x="47" y="97"/>
                    </a:lnTo>
                    <a:lnTo>
                      <a:pt x="61" y="85"/>
                    </a:lnTo>
                    <a:lnTo>
                      <a:pt x="99" y="50"/>
                    </a:lnTo>
                    <a:lnTo>
                      <a:pt x="137" y="17"/>
                    </a:lnTo>
                    <a:lnTo>
                      <a:pt x="155" y="5"/>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111"/>
              <p:cNvSpPr>
                <a:spLocks/>
              </p:cNvSpPr>
              <p:nvPr/>
            </p:nvSpPr>
            <p:spPr bwMode="auto">
              <a:xfrm>
                <a:off x="2161646" y="2783505"/>
                <a:ext cx="182845" cy="192864"/>
              </a:xfrm>
              <a:custGeom>
                <a:avLst/>
                <a:gdLst/>
                <a:ahLst/>
                <a:cxnLst>
                  <a:cxn ang="0">
                    <a:pos x="26" y="0"/>
                  </a:cxn>
                  <a:cxn ang="0">
                    <a:pos x="36" y="6"/>
                  </a:cxn>
                  <a:cxn ang="0">
                    <a:pos x="87" y="62"/>
                  </a:cxn>
                  <a:cxn ang="0">
                    <a:pos x="140" y="118"/>
                  </a:cxn>
                  <a:cxn ang="0">
                    <a:pos x="146" y="128"/>
                  </a:cxn>
                  <a:cxn ang="0">
                    <a:pos x="145" y="139"/>
                  </a:cxn>
                  <a:cxn ang="0">
                    <a:pos x="140" y="146"/>
                  </a:cxn>
                  <a:cxn ang="0">
                    <a:pos x="131" y="152"/>
                  </a:cxn>
                  <a:cxn ang="0">
                    <a:pos x="121" y="154"/>
                  </a:cxn>
                  <a:cxn ang="0">
                    <a:pos x="110" y="148"/>
                  </a:cxn>
                  <a:cxn ang="0">
                    <a:pos x="57" y="92"/>
                  </a:cxn>
                  <a:cxn ang="0">
                    <a:pos x="6" y="36"/>
                  </a:cxn>
                  <a:cxn ang="0">
                    <a:pos x="0" y="25"/>
                  </a:cxn>
                  <a:cxn ang="0">
                    <a:pos x="1" y="15"/>
                  </a:cxn>
                  <a:cxn ang="0">
                    <a:pos x="6" y="6"/>
                  </a:cxn>
                  <a:cxn ang="0">
                    <a:pos x="15" y="1"/>
                  </a:cxn>
                  <a:cxn ang="0">
                    <a:pos x="26" y="0"/>
                  </a:cxn>
                </a:cxnLst>
                <a:rect l="0" t="0" r="r" b="b"/>
                <a:pathLst>
                  <a:path w="146" h="154">
                    <a:moveTo>
                      <a:pt x="26" y="0"/>
                    </a:moveTo>
                    <a:lnTo>
                      <a:pt x="36" y="6"/>
                    </a:lnTo>
                    <a:lnTo>
                      <a:pt x="87" y="62"/>
                    </a:lnTo>
                    <a:lnTo>
                      <a:pt x="140" y="118"/>
                    </a:lnTo>
                    <a:lnTo>
                      <a:pt x="146" y="128"/>
                    </a:lnTo>
                    <a:lnTo>
                      <a:pt x="145" y="139"/>
                    </a:lnTo>
                    <a:lnTo>
                      <a:pt x="140" y="146"/>
                    </a:lnTo>
                    <a:lnTo>
                      <a:pt x="131" y="152"/>
                    </a:lnTo>
                    <a:lnTo>
                      <a:pt x="121" y="154"/>
                    </a:lnTo>
                    <a:lnTo>
                      <a:pt x="110" y="148"/>
                    </a:lnTo>
                    <a:lnTo>
                      <a:pt x="57" y="92"/>
                    </a:lnTo>
                    <a:lnTo>
                      <a:pt x="6" y="36"/>
                    </a:lnTo>
                    <a:lnTo>
                      <a:pt x="0" y="25"/>
                    </a:lnTo>
                    <a:lnTo>
                      <a:pt x="1" y="15"/>
                    </a:lnTo>
                    <a:lnTo>
                      <a:pt x="6" y="6"/>
                    </a:lnTo>
                    <a:lnTo>
                      <a:pt x="15" y="1"/>
                    </a:lnTo>
                    <a:lnTo>
                      <a:pt x="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3" name="Freeform 112"/>
              <p:cNvSpPr>
                <a:spLocks/>
              </p:cNvSpPr>
              <p:nvPr/>
            </p:nvSpPr>
            <p:spPr bwMode="auto">
              <a:xfrm>
                <a:off x="2100280" y="2843618"/>
                <a:ext cx="184097" cy="191611"/>
              </a:xfrm>
              <a:custGeom>
                <a:avLst/>
                <a:gdLst/>
                <a:ahLst/>
                <a:cxnLst>
                  <a:cxn ang="0">
                    <a:pos x="16" y="0"/>
                  </a:cxn>
                  <a:cxn ang="0">
                    <a:pos x="26" y="0"/>
                  </a:cxn>
                  <a:cxn ang="0">
                    <a:pos x="37" y="6"/>
                  </a:cxn>
                  <a:cxn ang="0">
                    <a:pos x="71" y="42"/>
                  </a:cxn>
                  <a:cxn ang="0">
                    <a:pos x="141" y="118"/>
                  </a:cxn>
                  <a:cxn ang="0">
                    <a:pos x="147" y="127"/>
                  </a:cxn>
                  <a:cxn ang="0">
                    <a:pos x="146" y="138"/>
                  </a:cxn>
                  <a:cxn ang="0">
                    <a:pos x="141" y="147"/>
                  </a:cxn>
                  <a:cxn ang="0">
                    <a:pos x="132" y="153"/>
                  </a:cxn>
                  <a:cxn ang="0">
                    <a:pos x="121" y="153"/>
                  </a:cxn>
                  <a:cxn ang="0">
                    <a:pos x="111" y="147"/>
                  </a:cxn>
                  <a:cxn ang="0">
                    <a:pos x="76" y="111"/>
                  </a:cxn>
                  <a:cxn ang="0">
                    <a:pos x="7" y="35"/>
                  </a:cxn>
                  <a:cxn ang="0">
                    <a:pos x="0" y="26"/>
                  </a:cxn>
                  <a:cxn ang="0">
                    <a:pos x="2" y="15"/>
                  </a:cxn>
                  <a:cxn ang="0">
                    <a:pos x="8" y="6"/>
                  </a:cxn>
                  <a:cxn ang="0">
                    <a:pos x="16" y="0"/>
                  </a:cxn>
                </a:cxnLst>
                <a:rect l="0" t="0" r="r" b="b"/>
                <a:pathLst>
                  <a:path w="147" h="153">
                    <a:moveTo>
                      <a:pt x="16" y="0"/>
                    </a:moveTo>
                    <a:lnTo>
                      <a:pt x="26" y="0"/>
                    </a:lnTo>
                    <a:lnTo>
                      <a:pt x="37" y="6"/>
                    </a:lnTo>
                    <a:lnTo>
                      <a:pt x="71" y="42"/>
                    </a:lnTo>
                    <a:lnTo>
                      <a:pt x="141" y="118"/>
                    </a:lnTo>
                    <a:lnTo>
                      <a:pt x="147" y="127"/>
                    </a:lnTo>
                    <a:lnTo>
                      <a:pt x="146" y="138"/>
                    </a:lnTo>
                    <a:lnTo>
                      <a:pt x="141" y="147"/>
                    </a:lnTo>
                    <a:lnTo>
                      <a:pt x="132" y="153"/>
                    </a:lnTo>
                    <a:lnTo>
                      <a:pt x="121" y="153"/>
                    </a:lnTo>
                    <a:lnTo>
                      <a:pt x="111" y="147"/>
                    </a:lnTo>
                    <a:lnTo>
                      <a:pt x="76" y="111"/>
                    </a:lnTo>
                    <a:lnTo>
                      <a:pt x="7" y="35"/>
                    </a:lnTo>
                    <a:lnTo>
                      <a:pt x="0" y="26"/>
                    </a:lnTo>
                    <a:lnTo>
                      <a:pt x="2" y="15"/>
                    </a:lnTo>
                    <a:lnTo>
                      <a:pt x="8" y="6"/>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4" name="Freeform 113"/>
              <p:cNvSpPr>
                <a:spLocks/>
              </p:cNvSpPr>
              <p:nvPr/>
            </p:nvSpPr>
            <p:spPr bwMode="auto">
              <a:xfrm>
                <a:off x="1455314" y="2132277"/>
                <a:ext cx="487169" cy="480907"/>
              </a:xfrm>
              <a:custGeom>
                <a:avLst/>
                <a:gdLst/>
                <a:ahLst/>
                <a:cxnLst>
                  <a:cxn ang="0">
                    <a:pos x="73" y="3"/>
                  </a:cxn>
                  <a:cxn ang="0">
                    <a:pos x="110" y="19"/>
                  </a:cxn>
                  <a:cxn ang="0">
                    <a:pos x="142" y="41"/>
                  </a:cxn>
                  <a:cxn ang="0">
                    <a:pos x="151" y="56"/>
                  </a:cxn>
                  <a:cxn ang="0">
                    <a:pos x="153" y="68"/>
                  </a:cxn>
                  <a:cxn ang="0">
                    <a:pos x="157" y="84"/>
                  </a:cxn>
                  <a:cxn ang="0">
                    <a:pos x="169" y="98"/>
                  </a:cxn>
                  <a:cxn ang="0">
                    <a:pos x="192" y="121"/>
                  </a:cxn>
                  <a:cxn ang="0">
                    <a:pos x="293" y="217"/>
                  </a:cxn>
                  <a:cxn ang="0">
                    <a:pos x="357" y="272"/>
                  </a:cxn>
                  <a:cxn ang="0">
                    <a:pos x="389" y="313"/>
                  </a:cxn>
                  <a:cxn ang="0">
                    <a:pos x="381" y="332"/>
                  </a:cxn>
                  <a:cxn ang="0">
                    <a:pos x="363" y="338"/>
                  </a:cxn>
                  <a:cxn ang="0">
                    <a:pos x="325" y="302"/>
                  </a:cxn>
                  <a:cxn ang="0">
                    <a:pos x="263" y="248"/>
                  </a:cxn>
                  <a:cxn ang="0">
                    <a:pos x="121" y="107"/>
                  </a:cxn>
                  <a:cxn ang="0">
                    <a:pos x="113" y="86"/>
                  </a:cxn>
                  <a:cxn ang="0">
                    <a:pos x="106" y="66"/>
                  </a:cxn>
                  <a:cxn ang="0">
                    <a:pos x="56" y="45"/>
                  </a:cxn>
                  <a:cxn ang="0">
                    <a:pos x="50" y="53"/>
                  </a:cxn>
                  <a:cxn ang="0">
                    <a:pos x="42" y="62"/>
                  </a:cxn>
                  <a:cxn ang="0">
                    <a:pos x="54" y="97"/>
                  </a:cxn>
                  <a:cxn ang="0">
                    <a:pos x="67" y="116"/>
                  </a:cxn>
                  <a:cxn ang="0">
                    <a:pos x="100" y="128"/>
                  </a:cxn>
                  <a:cxn ang="0">
                    <a:pos x="116" y="134"/>
                  </a:cxn>
                  <a:cxn ang="0">
                    <a:pos x="129" y="145"/>
                  </a:cxn>
                  <a:cxn ang="0">
                    <a:pos x="144" y="162"/>
                  </a:cxn>
                  <a:cxn ang="0">
                    <a:pos x="200" y="217"/>
                  </a:cxn>
                  <a:cxn ang="0">
                    <a:pos x="337" y="358"/>
                  </a:cxn>
                  <a:cxn ang="0">
                    <a:pos x="331" y="378"/>
                  </a:cxn>
                  <a:cxn ang="0">
                    <a:pos x="311" y="384"/>
                  </a:cxn>
                  <a:cxn ang="0">
                    <a:pos x="169" y="248"/>
                  </a:cxn>
                  <a:cxn ang="0">
                    <a:pos x="119" y="195"/>
                  </a:cxn>
                  <a:cxn ang="0">
                    <a:pos x="71" y="166"/>
                  </a:cxn>
                  <a:cxn ang="0">
                    <a:pos x="36" y="148"/>
                  </a:cxn>
                  <a:cxn ang="0">
                    <a:pos x="17" y="118"/>
                  </a:cxn>
                  <a:cxn ang="0">
                    <a:pos x="3" y="81"/>
                  </a:cxn>
                  <a:cxn ang="0">
                    <a:pos x="3" y="47"/>
                  </a:cxn>
                  <a:cxn ang="0">
                    <a:pos x="21" y="21"/>
                  </a:cxn>
                  <a:cxn ang="0">
                    <a:pos x="38" y="3"/>
                  </a:cxn>
                </a:cxnLst>
                <a:rect l="0" t="0" r="r" b="b"/>
                <a:pathLst>
                  <a:path w="389" h="384">
                    <a:moveTo>
                      <a:pt x="50" y="0"/>
                    </a:moveTo>
                    <a:lnTo>
                      <a:pt x="73" y="3"/>
                    </a:lnTo>
                    <a:lnTo>
                      <a:pt x="94" y="12"/>
                    </a:lnTo>
                    <a:lnTo>
                      <a:pt x="110" y="19"/>
                    </a:lnTo>
                    <a:lnTo>
                      <a:pt x="129" y="29"/>
                    </a:lnTo>
                    <a:lnTo>
                      <a:pt x="142" y="41"/>
                    </a:lnTo>
                    <a:lnTo>
                      <a:pt x="148" y="50"/>
                    </a:lnTo>
                    <a:lnTo>
                      <a:pt x="151" y="56"/>
                    </a:lnTo>
                    <a:lnTo>
                      <a:pt x="153" y="60"/>
                    </a:lnTo>
                    <a:lnTo>
                      <a:pt x="153" y="68"/>
                    </a:lnTo>
                    <a:lnTo>
                      <a:pt x="154" y="77"/>
                    </a:lnTo>
                    <a:lnTo>
                      <a:pt x="157" y="84"/>
                    </a:lnTo>
                    <a:lnTo>
                      <a:pt x="160" y="89"/>
                    </a:lnTo>
                    <a:lnTo>
                      <a:pt x="169" y="98"/>
                    </a:lnTo>
                    <a:lnTo>
                      <a:pt x="174" y="101"/>
                    </a:lnTo>
                    <a:lnTo>
                      <a:pt x="192" y="121"/>
                    </a:lnTo>
                    <a:lnTo>
                      <a:pt x="251" y="180"/>
                    </a:lnTo>
                    <a:lnTo>
                      <a:pt x="293" y="217"/>
                    </a:lnTo>
                    <a:lnTo>
                      <a:pt x="325" y="243"/>
                    </a:lnTo>
                    <a:lnTo>
                      <a:pt x="357" y="272"/>
                    </a:lnTo>
                    <a:lnTo>
                      <a:pt x="384" y="302"/>
                    </a:lnTo>
                    <a:lnTo>
                      <a:pt x="389" y="313"/>
                    </a:lnTo>
                    <a:lnTo>
                      <a:pt x="387" y="325"/>
                    </a:lnTo>
                    <a:lnTo>
                      <a:pt x="381" y="332"/>
                    </a:lnTo>
                    <a:lnTo>
                      <a:pt x="373" y="338"/>
                    </a:lnTo>
                    <a:lnTo>
                      <a:pt x="363" y="338"/>
                    </a:lnTo>
                    <a:lnTo>
                      <a:pt x="354" y="332"/>
                    </a:lnTo>
                    <a:lnTo>
                      <a:pt x="325" y="302"/>
                    </a:lnTo>
                    <a:lnTo>
                      <a:pt x="293" y="275"/>
                    </a:lnTo>
                    <a:lnTo>
                      <a:pt x="263" y="248"/>
                    </a:lnTo>
                    <a:lnTo>
                      <a:pt x="126" y="112"/>
                    </a:lnTo>
                    <a:lnTo>
                      <a:pt x="121" y="107"/>
                    </a:lnTo>
                    <a:lnTo>
                      <a:pt x="115" y="95"/>
                    </a:lnTo>
                    <a:lnTo>
                      <a:pt x="113" y="86"/>
                    </a:lnTo>
                    <a:lnTo>
                      <a:pt x="110" y="75"/>
                    </a:lnTo>
                    <a:lnTo>
                      <a:pt x="106" y="66"/>
                    </a:lnTo>
                    <a:lnTo>
                      <a:pt x="98" y="60"/>
                    </a:lnTo>
                    <a:lnTo>
                      <a:pt x="56" y="45"/>
                    </a:lnTo>
                    <a:lnTo>
                      <a:pt x="53" y="48"/>
                    </a:lnTo>
                    <a:lnTo>
                      <a:pt x="50" y="53"/>
                    </a:lnTo>
                    <a:lnTo>
                      <a:pt x="44" y="59"/>
                    </a:lnTo>
                    <a:lnTo>
                      <a:pt x="42" y="62"/>
                    </a:lnTo>
                    <a:lnTo>
                      <a:pt x="42" y="63"/>
                    </a:lnTo>
                    <a:lnTo>
                      <a:pt x="54" y="97"/>
                    </a:lnTo>
                    <a:lnTo>
                      <a:pt x="59" y="109"/>
                    </a:lnTo>
                    <a:lnTo>
                      <a:pt x="67" y="116"/>
                    </a:lnTo>
                    <a:lnTo>
                      <a:pt x="88" y="125"/>
                    </a:lnTo>
                    <a:lnTo>
                      <a:pt x="100" y="128"/>
                    </a:lnTo>
                    <a:lnTo>
                      <a:pt x="110" y="131"/>
                    </a:lnTo>
                    <a:lnTo>
                      <a:pt x="116" y="134"/>
                    </a:lnTo>
                    <a:lnTo>
                      <a:pt x="122" y="139"/>
                    </a:lnTo>
                    <a:lnTo>
                      <a:pt x="129" y="145"/>
                    </a:lnTo>
                    <a:lnTo>
                      <a:pt x="133" y="151"/>
                    </a:lnTo>
                    <a:lnTo>
                      <a:pt x="144" y="162"/>
                    </a:lnTo>
                    <a:lnTo>
                      <a:pt x="156" y="172"/>
                    </a:lnTo>
                    <a:lnTo>
                      <a:pt x="200" y="217"/>
                    </a:lnTo>
                    <a:lnTo>
                      <a:pt x="331" y="349"/>
                    </a:lnTo>
                    <a:lnTo>
                      <a:pt x="337" y="358"/>
                    </a:lnTo>
                    <a:lnTo>
                      <a:pt x="337" y="369"/>
                    </a:lnTo>
                    <a:lnTo>
                      <a:pt x="331" y="378"/>
                    </a:lnTo>
                    <a:lnTo>
                      <a:pt x="322" y="384"/>
                    </a:lnTo>
                    <a:lnTo>
                      <a:pt x="311" y="384"/>
                    </a:lnTo>
                    <a:lnTo>
                      <a:pt x="302" y="378"/>
                    </a:lnTo>
                    <a:lnTo>
                      <a:pt x="169" y="248"/>
                    </a:lnTo>
                    <a:lnTo>
                      <a:pt x="145" y="222"/>
                    </a:lnTo>
                    <a:lnTo>
                      <a:pt x="119" y="195"/>
                    </a:lnTo>
                    <a:lnTo>
                      <a:pt x="92" y="172"/>
                    </a:lnTo>
                    <a:lnTo>
                      <a:pt x="71" y="166"/>
                    </a:lnTo>
                    <a:lnTo>
                      <a:pt x="51" y="159"/>
                    </a:lnTo>
                    <a:lnTo>
                      <a:pt x="36" y="148"/>
                    </a:lnTo>
                    <a:lnTo>
                      <a:pt x="26" y="134"/>
                    </a:lnTo>
                    <a:lnTo>
                      <a:pt x="17" y="118"/>
                    </a:lnTo>
                    <a:lnTo>
                      <a:pt x="9" y="100"/>
                    </a:lnTo>
                    <a:lnTo>
                      <a:pt x="3" y="81"/>
                    </a:lnTo>
                    <a:lnTo>
                      <a:pt x="0" y="63"/>
                    </a:lnTo>
                    <a:lnTo>
                      <a:pt x="3" y="47"/>
                    </a:lnTo>
                    <a:lnTo>
                      <a:pt x="14" y="30"/>
                    </a:lnTo>
                    <a:lnTo>
                      <a:pt x="21" y="21"/>
                    </a:lnTo>
                    <a:lnTo>
                      <a:pt x="29" y="10"/>
                    </a:lnTo>
                    <a:lnTo>
                      <a:pt x="38"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5" name="Freeform 114"/>
              <p:cNvSpPr>
                <a:spLocks/>
              </p:cNvSpPr>
              <p:nvPr/>
            </p:nvSpPr>
            <p:spPr bwMode="auto">
              <a:xfrm>
                <a:off x="1492885" y="2677054"/>
                <a:ext cx="490926" cy="472140"/>
              </a:xfrm>
              <a:custGeom>
                <a:avLst/>
                <a:gdLst/>
                <a:ahLst/>
                <a:cxnLst>
                  <a:cxn ang="0">
                    <a:pos x="242" y="0"/>
                  </a:cxn>
                  <a:cxn ang="0">
                    <a:pos x="247" y="15"/>
                  </a:cxn>
                  <a:cxn ang="0">
                    <a:pos x="256" y="30"/>
                  </a:cxn>
                  <a:cxn ang="0">
                    <a:pos x="266" y="42"/>
                  </a:cxn>
                  <a:cxn ang="0">
                    <a:pos x="219" y="91"/>
                  </a:cxn>
                  <a:cxn ang="0">
                    <a:pos x="139" y="171"/>
                  </a:cxn>
                  <a:cxn ang="0">
                    <a:pos x="111" y="201"/>
                  </a:cxn>
                  <a:cxn ang="0">
                    <a:pos x="83" y="227"/>
                  </a:cxn>
                  <a:cxn ang="0">
                    <a:pos x="62" y="250"/>
                  </a:cxn>
                  <a:cxn ang="0">
                    <a:pos x="61" y="254"/>
                  </a:cxn>
                  <a:cxn ang="0">
                    <a:pos x="52" y="263"/>
                  </a:cxn>
                  <a:cxn ang="0">
                    <a:pos x="46" y="277"/>
                  </a:cxn>
                  <a:cxn ang="0">
                    <a:pos x="47" y="287"/>
                  </a:cxn>
                  <a:cxn ang="0">
                    <a:pos x="50" y="296"/>
                  </a:cxn>
                  <a:cxn ang="0">
                    <a:pos x="61" y="308"/>
                  </a:cxn>
                  <a:cxn ang="0">
                    <a:pos x="73" y="318"/>
                  </a:cxn>
                  <a:cxn ang="0">
                    <a:pos x="88" y="325"/>
                  </a:cxn>
                  <a:cxn ang="0">
                    <a:pos x="105" y="327"/>
                  </a:cxn>
                  <a:cxn ang="0">
                    <a:pos x="118" y="325"/>
                  </a:cxn>
                  <a:cxn ang="0">
                    <a:pos x="129" y="321"/>
                  </a:cxn>
                  <a:cxn ang="0">
                    <a:pos x="154" y="301"/>
                  </a:cxn>
                  <a:cxn ang="0">
                    <a:pos x="179" y="278"/>
                  </a:cxn>
                  <a:cxn ang="0">
                    <a:pos x="201" y="253"/>
                  </a:cxn>
                  <a:cxn ang="0">
                    <a:pos x="207" y="245"/>
                  </a:cxn>
                  <a:cxn ang="0">
                    <a:pos x="215" y="236"/>
                  </a:cxn>
                  <a:cxn ang="0">
                    <a:pos x="230" y="221"/>
                  </a:cxn>
                  <a:cxn ang="0">
                    <a:pos x="248" y="201"/>
                  </a:cxn>
                  <a:cxn ang="0">
                    <a:pos x="271" y="179"/>
                  </a:cxn>
                  <a:cxn ang="0">
                    <a:pos x="295" y="153"/>
                  </a:cxn>
                  <a:cxn ang="0">
                    <a:pos x="351" y="97"/>
                  </a:cxn>
                  <a:cxn ang="0">
                    <a:pos x="381" y="68"/>
                  </a:cxn>
                  <a:cxn ang="0">
                    <a:pos x="389" y="95"/>
                  </a:cxn>
                  <a:cxn ang="0">
                    <a:pos x="392" y="124"/>
                  </a:cxn>
                  <a:cxn ang="0">
                    <a:pos x="268" y="248"/>
                  </a:cxn>
                  <a:cxn ang="0">
                    <a:pos x="238" y="281"/>
                  </a:cxn>
                  <a:cxn ang="0">
                    <a:pos x="197" y="325"/>
                  </a:cxn>
                  <a:cxn ang="0">
                    <a:pos x="194" y="327"/>
                  </a:cxn>
                  <a:cxn ang="0">
                    <a:pos x="192" y="330"/>
                  </a:cxn>
                  <a:cxn ang="0">
                    <a:pos x="174" y="348"/>
                  </a:cxn>
                  <a:cxn ang="0">
                    <a:pos x="157" y="361"/>
                  </a:cxn>
                  <a:cxn ang="0">
                    <a:pos x="139" y="370"/>
                  </a:cxn>
                  <a:cxn ang="0">
                    <a:pos x="120" y="375"/>
                  </a:cxn>
                  <a:cxn ang="0">
                    <a:pos x="100" y="377"/>
                  </a:cxn>
                  <a:cxn ang="0">
                    <a:pos x="74" y="373"/>
                  </a:cxn>
                  <a:cxn ang="0">
                    <a:pos x="50" y="363"/>
                  </a:cxn>
                  <a:cxn ang="0">
                    <a:pos x="29" y="348"/>
                  </a:cxn>
                  <a:cxn ang="0">
                    <a:pos x="12" y="325"/>
                  </a:cxn>
                  <a:cxn ang="0">
                    <a:pos x="2" y="301"/>
                  </a:cxn>
                  <a:cxn ang="0">
                    <a:pos x="0" y="277"/>
                  </a:cxn>
                  <a:cxn ang="0">
                    <a:pos x="5" y="253"/>
                  </a:cxn>
                  <a:cxn ang="0">
                    <a:pos x="17" y="230"/>
                  </a:cxn>
                  <a:cxn ang="0">
                    <a:pos x="18" y="227"/>
                  </a:cxn>
                  <a:cxn ang="0">
                    <a:pos x="21" y="225"/>
                  </a:cxn>
                  <a:cxn ang="0">
                    <a:pos x="41" y="206"/>
                  </a:cxn>
                  <a:cxn ang="0">
                    <a:pos x="64" y="182"/>
                  </a:cxn>
                  <a:cxn ang="0">
                    <a:pos x="89" y="154"/>
                  </a:cxn>
                  <a:cxn ang="0">
                    <a:pos x="120" y="126"/>
                  </a:cxn>
                  <a:cxn ang="0">
                    <a:pos x="150" y="94"/>
                  </a:cxn>
                  <a:cxn ang="0">
                    <a:pos x="195" y="47"/>
                  </a:cxn>
                  <a:cxn ang="0">
                    <a:pos x="242" y="0"/>
                  </a:cxn>
                </a:cxnLst>
                <a:rect l="0" t="0" r="r" b="b"/>
                <a:pathLst>
                  <a:path w="392" h="377">
                    <a:moveTo>
                      <a:pt x="242" y="0"/>
                    </a:moveTo>
                    <a:lnTo>
                      <a:pt x="247" y="15"/>
                    </a:lnTo>
                    <a:lnTo>
                      <a:pt x="256" y="30"/>
                    </a:lnTo>
                    <a:lnTo>
                      <a:pt x="266" y="42"/>
                    </a:lnTo>
                    <a:lnTo>
                      <a:pt x="219" y="91"/>
                    </a:lnTo>
                    <a:lnTo>
                      <a:pt x="139" y="171"/>
                    </a:lnTo>
                    <a:lnTo>
                      <a:pt x="111" y="201"/>
                    </a:lnTo>
                    <a:lnTo>
                      <a:pt x="83" y="227"/>
                    </a:lnTo>
                    <a:lnTo>
                      <a:pt x="62" y="250"/>
                    </a:lnTo>
                    <a:lnTo>
                      <a:pt x="61" y="254"/>
                    </a:lnTo>
                    <a:lnTo>
                      <a:pt x="52" y="263"/>
                    </a:lnTo>
                    <a:lnTo>
                      <a:pt x="46" y="277"/>
                    </a:lnTo>
                    <a:lnTo>
                      <a:pt x="47" y="287"/>
                    </a:lnTo>
                    <a:lnTo>
                      <a:pt x="50" y="296"/>
                    </a:lnTo>
                    <a:lnTo>
                      <a:pt x="61" y="308"/>
                    </a:lnTo>
                    <a:lnTo>
                      <a:pt x="73" y="318"/>
                    </a:lnTo>
                    <a:lnTo>
                      <a:pt x="88" y="325"/>
                    </a:lnTo>
                    <a:lnTo>
                      <a:pt x="105" y="327"/>
                    </a:lnTo>
                    <a:lnTo>
                      <a:pt x="118" y="325"/>
                    </a:lnTo>
                    <a:lnTo>
                      <a:pt x="129" y="321"/>
                    </a:lnTo>
                    <a:lnTo>
                      <a:pt x="154" y="301"/>
                    </a:lnTo>
                    <a:lnTo>
                      <a:pt x="179" y="278"/>
                    </a:lnTo>
                    <a:lnTo>
                      <a:pt x="201" y="253"/>
                    </a:lnTo>
                    <a:lnTo>
                      <a:pt x="207" y="245"/>
                    </a:lnTo>
                    <a:lnTo>
                      <a:pt x="215" y="236"/>
                    </a:lnTo>
                    <a:lnTo>
                      <a:pt x="230" y="221"/>
                    </a:lnTo>
                    <a:lnTo>
                      <a:pt x="248" y="201"/>
                    </a:lnTo>
                    <a:lnTo>
                      <a:pt x="271" y="179"/>
                    </a:lnTo>
                    <a:lnTo>
                      <a:pt x="295" y="153"/>
                    </a:lnTo>
                    <a:lnTo>
                      <a:pt x="351" y="97"/>
                    </a:lnTo>
                    <a:lnTo>
                      <a:pt x="381" y="68"/>
                    </a:lnTo>
                    <a:lnTo>
                      <a:pt x="389" y="95"/>
                    </a:lnTo>
                    <a:lnTo>
                      <a:pt x="392" y="124"/>
                    </a:lnTo>
                    <a:lnTo>
                      <a:pt x="268" y="248"/>
                    </a:lnTo>
                    <a:lnTo>
                      <a:pt x="238" y="281"/>
                    </a:lnTo>
                    <a:lnTo>
                      <a:pt x="197" y="325"/>
                    </a:lnTo>
                    <a:lnTo>
                      <a:pt x="194" y="327"/>
                    </a:lnTo>
                    <a:lnTo>
                      <a:pt x="192" y="330"/>
                    </a:lnTo>
                    <a:lnTo>
                      <a:pt x="174" y="348"/>
                    </a:lnTo>
                    <a:lnTo>
                      <a:pt x="157" y="361"/>
                    </a:lnTo>
                    <a:lnTo>
                      <a:pt x="139" y="370"/>
                    </a:lnTo>
                    <a:lnTo>
                      <a:pt x="120" y="375"/>
                    </a:lnTo>
                    <a:lnTo>
                      <a:pt x="100" y="377"/>
                    </a:lnTo>
                    <a:lnTo>
                      <a:pt x="74" y="373"/>
                    </a:lnTo>
                    <a:lnTo>
                      <a:pt x="50" y="363"/>
                    </a:lnTo>
                    <a:lnTo>
                      <a:pt x="29" y="348"/>
                    </a:lnTo>
                    <a:lnTo>
                      <a:pt x="12" y="325"/>
                    </a:lnTo>
                    <a:lnTo>
                      <a:pt x="2" y="301"/>
                    </a:lnTo>
                    <a:lnTo>
                      <a:pt x="0" y="277"/>
                    </a:lnTo>
                    <a:lnTo>
                      <a:pt x="5" y="253"/>
                    </a:lnTo>
                    <a:lnTo>
                      <a:pt x="17" y="230"/>
                    </a:lnTo>
                    <a:lnTo>
                      <a:pt x="18" y="227"/>
                    </a:lnTo>
                    <a:lnTo>
                      <a:pt x="21" y="225"/>
                    </a:lnTo>
                    <a:lnTo>
                      <a:pt x="41" y="206"/>
                    </a:lnTo>
                    <a:lnTo>
                      <a:pt x="64" y="182"/>
                    </a:lnTo>
                    <a:lnTo>
                      <a:pt x="89" y="154"/>
                    </a:lnTo>
                    <a:lnTo>
                      <a:pt x="120" y="126"/>
                    </a:lnTo>
                    <a:lnTo>
                      <a:pt x="150" y="94"/>
                    </a:lnTo>
                    <a:lnTo>
                      <a:pt x="195" y="47"/>
                    </a:lnTo>
                    <a:lnTo>
                      <a:pt x="2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6" name="Freeform 115"/>
              <p:cNvSpPr>
                <a:spLocks/>
              </p:cNvSpPr>
              <p:nvPr/>
            </p:nvSpPr>
            <p:spPr bwMode="auto">
              <a:xfrm>
                <a:off x="2073981" y="2551818"/>
                <a:ext cx="150283" cy="142769"/>
              </a:xfrm>
              <a:custGeom>
                <a:avLst/>
                <a:gdLst/>
                <a:ahLst/>
                <a:cxnLst>
                  <a:cxn ang="0">
                    <a:pos x="91" y="0"/>
                  </a:cxn>
                  <a:cxn ang="0">
                    <a:pos x="102" y="0"/>
                  </a:cxn>
                  <a:cxn ang="0">
                    <a:pos x="108" y="3"/>
                  </a:cxn>
                  <a:cxn ang="0">
                    <a:pos x="112" y="6"/>
                  </a:cxn>
                  <a:cxn ang="0">
                    <a:pos x="118" y="15"/>
                  </a:cxn>
                  <a:cxn ang="0">
                    <a:pos x="120" y="29"/>
                  </a:cxn>
                  <a:cxn ang="0">
                    <a:pos x="114" y="41"/>
                  </a:cxn>
                  <a:cxn ang="0">
                    <a:pos x="100" y="53"/>
                  </a:cxn>
                  <a:cxn ang="0">
                    <a:pos x="40" y="114"/>
                  </a:cxn>
                  <a:cxn ang="0">
                    <a:pos x="0" y="87"/>
                  </a:cxn>
                  <a:cxn ang="0">
                    <a:pos x="65" y="22"/>
                  </a:cxn>
                  <a:cxn ang="0">
                    <a:pos x="80" y="8"/>
                  </a:cxn>
                  <a:cxn ang="0">
                    <a:pos x="83" y="5"/>
                  </a:cxn>
                  <a:cxn ang="0">
                    <a:pos x="88" y="2"/>
                  </a:cxn>
                  <a:cxn ang="0">
                    <a:pos x="91" y="0"/>
                  </a:cxn>
                </a:cxnLst>
                <a:rect l="0" t="0" r="r" b="b"/>
                <a:pathLst>
                  <a:path w="120" h="114">
                    <a:moveTo>
                      <a:pt x="91" y="0"/>
                    </a:moveTo>
                    <a:lnTo>
                      <a:pt x="102" y="0"/>
                    </a:lnTo>
                    <a:lnTo>
                      <a:pt x="108" y="3"/>
                    </a:lnTo>
                    <a:lnTo>
                      <a:pt x="112" y="6"/>
                    </a:lnTo>
                    <a:lnTo>
                      <a:pt x="118" y="15"/>
                    </a:lnTo>
                    <a:lnTo>
                      <a:pt x="120" y="29"/>
                    </a:lnTo>
                    <a:lnTo>
                      <a:pt x="114" y="41"/>
                    </a:lnTo>
                    <a:lnTo>
                      <a:pt x="100" y="53"/>
                    </a:lnTo>
                    <a:lnTo>
                      <a:pt x="40" y="114"/>
                    </a:lnTo>
                    <a:lnTo>
                      <a:pt x="0" y="87"/>
                    </a:lnTo>
                    <a:lnTo>
                      <a:pt x="65" y="22"/>
                    </a:lnTo>
                    <a:lnTo>
                      <a:pt x="80" y="8"/>
                    </a:lnTo>
                    <a:lnTo>
                      <a:pt x="83" y="5"/>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Freeform 116"/>
              <p:cNvSpPr>
                <a:spLocks/>
              </p:cNvSpPr>
              <p:nvPr/>
            </p:nvSpPr>
            <p:spPr bwMode="auto">
              <a:xfrm>
                <a:off x="1987568" y="2421572"/>
                <a:ext cx="103946" cy="103946"/>
              </a:xfrm>
              <a:custGeom>
                <a:avLst/>
                <a:gdLst/>
                <a:ahLst/>
                <a:cxnLst>
                  <a:cxn ang="0">
                    <a:pos x="59" y="0"/>
                  </a:cxn>
                  <a:cxn ang="0">
                    <a:pos x="71" y="3"/>
                  </a:cxn>
                  <a:cxn ang="0">
                    <a:pos x="80" y="12"/>
                  </a:cxn>
                  <a:cxn ang="0">
                    <a:pos x="83" y="21"/>
                  </a:cxn>
                  <a:cxn ang="0">
                    <a:pos x="83" y="26"/>
                  </a:cxn>
                  <a:cxn ang="0">
                    <a:pos x="80" y="38"/>
                  </a:cxn>
                  <a:cxn ang="0">
                    <a:pos x="75" y="42"/>
                  </a:cxn>
                  <a:cxn ang="0">
                    <a:pos x="56" y="61"/>
                  </a:cxn>
                  <a:cxn ang="0">
                    <a:pos x="33" y="83"/>
                  </a:cxn>
                  <a:cxn ang="0">
                    <a:pos x="0" y="50"/>
                  </a:cxn>
                  <a:cxn ang="0">
                    <a:pos x="19" y="30"/>
                  </a:cxn>
                  <a:cxn ang="0">
                    <a:pos x="38" y="14"/>
                  </a:cxn>
                  <a:cxn ang="0">
                    <a:pos x="41" y="8"/>
                  </a:cxn>
                  <a:cxn ang="0">
                    <a:pos x="45" y="5"/>
                  </a:cxn>
                  <a:cxn ang="0">
                    <a:pos x="53" y="2"/>
                  </a:cxn>
                  <a:cxn ang="0">
                    <a:pos x="59" y="0"/>
                  </a:cxn>
                </a:cxnLst>
                <a:rect l="0" t="0" r="r" b="b"/>
                <a:pathLst>
                  <a:path w="83" h="83">
                    <a:moveTo>
                      <a:pt x="59" y="0"/>
                    </a:moveTo>
                    <a:lnTo>
                      <a:pt x="71" y="3"/>
                    </a:lnTo>
                    <a:lnTo>
                      <a:pt x="80" y="12"/>
                    </a:lnTo>
                    <a:lnTo>
                      <a:pt x="83" y="21"/>
                    </a:lnTo>
                    <a:lnTo>
                      <a:pt x="83" y="26"/>
                    </a:lnTo>
                    <a:lnTo>
                      <a:pt x="80" y="38"/>
                    </a:lnTo>
                    <a:lnTo>
                      <a:pt x="75" y="42"/>
                    </a:lnTo>
                    <a:lnTo>
                      <a:pt x="56" y="61"/>
                    </a:lnTo>
                    <a:lnTo>
                      <a:pt x="33" y="83"/>
                    </a:lnTo>
                    <a:lnTo>
                      <a:pt x="0" y="50"/>
                    </a:lnTo>
                    <a:lnTo>
                      <a:pt x="19" y="30"/>
                    </a:lnTo>
                    <a:lnTo>
                      <a:pt x="38" y="14"/>
                    </a:lnTo>
                    <a:lnTo>
                      <a:pt x="41" y="8"/>
                    </a:lnTo>
                    <a:lnTo>
                      <a:pt x="45" y="5"/>
                    </a:lnTo>
                    <a:lnTo>
                      <a:pt x="53"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117"/>
              <p:cNvSpPr>
                <a:spLocks/>
              </p:cNvSpPr>
              <p:nvPr/>
            </p:nvSpPr>
            <p:spPr bwMode="auto">
              <a:xfrm>
                <a:off x="1977549" y="2077173"/>
                <a:ext cx="549787" cy="567320"/>
              </a:xfrm>
              <a:custGeom>
                <a:avLst/>
                <a:gdLst/>
                <a:ahLst/>
                <a:cxnLst>
                  <a:cxn ang="0">
                    <a:pos x="242" y="8"/>
                  </a:cxn>
                  <a:cxn ang="0">
                    <a:pos x="271" y="20"/>
                  </a:cxn>
                  <a:cxn ang="0">
                    <a:pos x="302" y="50"/>
                  </a:cxn>
                  <a:cxn ang="0">
                    <a:pos x="304" y="70"/>
                  </a:cxn>
                  <a:cxn ang="0">
                    <a:pos x="265" y="121"/>
                  </a:cxn>
                  <a:cxn ang="0">
                    <a:pos x="219" y="162"/>
                  </a:cxn>
                  <a:cxn ang="0">
                    <a:pos x="198" y="184"/>
                  </a:cxn>
                  <a:cxn ang="0">
                    <a:pos x="203" y="206"/>
                  </a:cxn>
                  <a:cxn ang="0">
                    <a:pos x="251" y="257"/>
                  </a:cxn>
                  <a:cxn ang="0">
                    <a:pos x="275" y="257"/>
                  </a:cxn>
                  <a:cxn ang="0">
                    <a:pos x="312" y="227"/>
                  </a:cxn>
                  <a:cxn ang="0">
                    <a:pos x="355" y="181"/>
                  </a:cxn>
                  <a:cxn ang="0">
                    <a:pos x="387" y="162"/>
                  </a:cxn>
                  <a:cxn ang="0">
                    <a:pos x="417" y="186"/>
                  </a:cxn>
                  <a:cxn ang="0">
                    <a:pos x="439" y="257"/>
                  </a:cxn>
                  <a:cxn ang="0">
                    <a:pos x="413" y="345"/>
                  </a:cxn>
                  <a:cxn ang="0">
                    <a:pos x="375" y="393"/>
                  </a:cxn>
                  <a:cxn ang="0">
                    <a:pos x="364" y="402"/>
                  </a:cxn>
                  <a:cxn ang="0">
                    <a:pos x="310" y="441"/>
                  </a:cxn>
                  <a:cxn ang="0">
                    <a:pos x="262" y="453"/>
                  </a:cxn>
                  <a:cxn ang="0">
                    <a:pos x="198" y="441"/>
                  </a:cxn>
                  <a:cxn ang="0">
                    <a:pos x="153" y="413"/>
                  </a:cxn>
                  <a:cxn ang="0">
                    <a:pos x="151" y="394"/>
                  </a:cxn>
                  <a:cxn ang="0">
                    <a:pos x="163" y="381"/>
                  </a:cxn>
                  <a:cxn ang="0">
                    <a:pos x="186" y="379"/>
                  </a:cxn>
                  <a:cxn ang="0">
                    <a:pos x="248" y="405"/>
                  </a:cxn>
                  <a:cxn ang="0">
                    <a:pos x="319" y="379"/>
                  </a:cxn>
                  <a:cxn ang="0">
                    <a:pos x="369" y="329"/>
                  </a:cxn>
                  <a:cxn ang="0">
                    <a:pos x="390" y="261"/>
                  </a:cxn>
                  <a:cxn ang="0">
                    <a:pos x="387" y="230"/>
                  </a:cxn>
                  <a:cxn ang="0">
                    <a:pos x="381" y="227"/>
                  </a:cxn>
                  <a:cxn ang="0">
                    <a:pos x="366" y="242"/>
                  </a:cxn>
                  <a:cxn ang="0">
                    <a:pos x="331" y="277"/>
                  </a:cxn>
                  <a:cxn ang="0">
                    <a:pos x="283" y="314"/>
                  </a:cxn>
                  <a:cxn ang="0">
                    <a:pos x="248" y="314"/>
                  </a:cxn>
                  <a:cxn ang="0">
                    <a:pos x="221" y="296"/>
                  </a:cxn>
                  <a:cxn ang="0">
                    <a:pos x="203" y="280"/>
                  </a:cxn>
                  <a:cxn ang="0">
                    <a:pos x="162" y="236"/>
                  </a:cxn>
                  <a:cxn ang="0">
                    <a:pos x="142" y="181"/>
                  </a:cxn>
                  <a:cxn ang="0">
                    <a:pos x="200" y="116"/>
                  </a:cxn>
                  <a:cxn ang="0">
                    <a:pos x="233" y="85"/>
                  </a:cxn>
                  <a:cxn ang="0">
                    <a:pos x="253" y="65"/>
                  </a:cxn>
                  <a:cxn ang="0">
                    <a:pos x="250" y="59"/>
                  </a:cxn>
                  <a:cxn ang="0">
                    <a:pos x="216" y="50"/>
                  </a:cxn>
                  <a:cxn ang="0">
                    <a:pos x="177" y="54"/>
                  </a:cxn>
                  <a:cxn ang="0">
                    <a:pos x="120" y="86"/>
                  </a:cxn>
                  <a:cxn ang="0">
                    <a:pos x="61" y="162"/>
                  </a:cxn>
                  <a:cxn ang="0">
                    <a:pos x="52" y="227"/>
                  </a:cxn>
                  <a:cxn ang="0">
                    <a:pos x="86" y="283"/>
                  </a:cxn>
                  <a:cxn ang="0">
                    <a:pos x="85" y="316"/>
                  </a:cxn>
                  <a:cxn ang="0">
                    <a:pos x="64" y="322"/>
                  </a:cxn>
                  <a:cxn ang="0">
                    <a:pos x="53" y="314"/>
                  </a:cxn>
                  <a:cxn ang="0">
                    <a:pos x="5" y="239"/>
                  </a:cxn>
                  <a:cxn ang="0">
                    <a:pos x="6" y="166"/>
                  </a:cxn>
                  <a:cxn ang="0">
                    <a:pos x="40" y="106"/>
                  </a:cxn>
                  <a:cxn ang="0">
                    <a:pos x="109" y="33"/>
                  </a:cxn>
                  <a:cxn ang="0">
                    <a:pos x="203" y="0"/>
                  </a:cxn>
                </a:cxnLst>
                <a:rect l="0" t="0" r="r" b="b"/>
                <a:pathLst>
                  <a:path w="439" h="453">
                    <a:moveTo>
                      <a:pt x="203" y="0"/>
                    </a:moveTo>
                    <a:lnTo>
                      <a:pt x="222" y="1"/>
                    </a:lnTo>
                    <a:lnTo>
                      <a:pt x="242" y="8"/>
                    </a:lnTo>
                    <a:lnTo>
                      <a:pt x="248" y="9"/>
                    </a:lnTo>
                    <a:lnTo>
                      <a:pt x="259" y="14"/>
                    </a:lnTo>
                    <a:lnTo>
                      <a:pt x="271" y="20"/>
                    </a:lnTo>
                    <a:lnTo>
                      <a:pt x="283" y="27"/>
                    </a:lnTo>
                    <a:lnTo>
                      <a:pt x="295" y="38"/>
                    </a:lnTo>
                    <a:lnTo>
                      <a:pt x="302" y="50"/>
                    </a:lnTo>
                    <a:lnTo>
                      <a:pt x="306" y="59"/>
                    </a:lnTo>
                    <a:lnTo>
                      <a:pt x="306" y="65"/>
                    </a:lnTo>
                    <a:lnTo>
                      <a:pt x="304" y="70"/>
                    </a:lnTo>
                    <a:lnTo>
                      <a:pt x="293" y="89"/>
                    </a:lnTo>
                    <a:lnTo>
                      <a:pt x="280" y="106"/>
                    </a:lnTo>
                    <a:lnTo>
                      <a:pt x="265" y="121"/>
                    </a:lnTo>
                    <a:lnTo>
                      <a:pt x="248" y="136"/>
                    </a:lnTo>
                    <a:lnTo>
                      <a:pt x="224" y="159"/>
                    </a:lnTo>
                    <a:lnTo>
                      <a:pt x="219" y="162"/>
                    </a:lnTo>
                    <a:lnTo>
                      <a:pt x="215" y="166"/>
                    </a:lnTo>
                    <a:lnTo>
                      <a:pt x="204" y="175"/>
                    </a:lnTo>
                    <a:lnTo>
                      <a:pt x="198" y="184"/>
                    </a:lnTo>
                    <a:lnTo>
                      <a:pt x="197" y="193"/>
                    </a:lnTo>
                    <a:lnTo>
                      <a:pt x="201" y="204"/>
                    </a:lnTo>
                    <a:lnTo>
                      <a:pt x="203" y="206"/>
                    </a:lnTo>
                    <a:lnTo>
                      <a:pt x="219" y="227"/>
                    </a:lnTo>
                    <a:lnTo>
                      <a:pt x="238" y="246"/>
                    </a:lnTo>
                    <a:lnTo>
                      <a:pt x="251" y="257"/>
                    </a:lnTo>
                    <a:lnTo>
                      <a:pt x="263" y="260"/>
                    </a:lnTo>
                    <a:lnTo>
                      <a:pt x="266" y="260"/>
                    </a:lnTo>
                    <a:lnTo>
                      <a:pt x="275" y="257"/>
                    </a:lnTo>
                    <a:lnTo>
                      <a:pt x="280" y="254"/>
                    </a:lnTo>
                    <a:lnTo>
                      <a:pt x="295" y="243"/>
                    </a:lnTo>
                    <a:lnTo>
                      <a:pt x="312" y="227"/>
                    </a:lnTo>
                    <a:lnTo>
                      <a:pt x="313" y="224"/>
                    </a:lnTo>
                    <a:lnTo>
                      <a:pt x="354" y="184"/>
                    </a:lnTo>
                    <a:lnTo>
                      <a:pt x="355" y="181"/>
                    </a:lnTo>
                    <a:lnTo>
                      <a:pt x="367" y="169"/>
                    </a:lnTo>
                    <a:lnTo>
                      <a:pt x="380" y="163"/>
                    </a:lnTo>
                    <a:lnTo>
                      <a:pt x="387" y="162"/>
                    </a:lnTo>
                    <a:lnTo>
                      <a:pt x="399" y="165"/>
                    </a:lnTo>
                    <a:lnTo>
                      <a:pt x="410" y="174"/>
                    </a:lnTo>
                    <a:lnTo>
                      <a:pt x="417" y="186"/>
                    </a:lnTo>
                    <a:lnTo>
                      <a:pt x="423" y="196"/>
                    </a:lnTo>
                    <a:lnTo>
                      <a:pt x="434" y="225"/>
                    </a:lnTo>
                    <a:lnTo>
                      <a:pt x="439" y="257"/>
                    </a:lnTo>
                    <a:lnTo>
                      <a:pt x="435" y="287"/>
                    </a:lnTo>
                    <a:lnTo>
                      <a:pt x="426" y="316"/>
                    </a:lnTo>
                    <a:lnTo>
                      <a:pt x="413" y="345"/>
                    </a:lnTo>
                    <a:lnTo>
                      <a:pt x="395" y="372"/>
                    </a:lnTo>
                    <a:lnTo>
                      <a:pt x="389" y="379"/>
                    </a:lnTo>
                    <a:lnTo>
                      <a:pt x="375" y="393"/>
                    </a:lnTo>
                    <a:lnTo>
                      <a:pt x="372" y="394"/>
                    </a:lnTo>
                    <a:lnTo>
                      <a:pt x="367" y="398"/>
                    </a:lnTo>
                    <a:lnTo>
                      <a:pt x="364" y="402"/>
                    </a:lnTo>
                    <a:lnTo>
                      <a:pt x="348" y="416"/>
                    </a:lnTo>
                    <a:lnTo>
                      <a:pt x="330" y="429"/>
                    </a:lnTo>
                    <a:lnTo>
                      <a:pt x="310" y="441"/>
                    </a:lnTo>
                    <a:lnTo>
                      <a:pt x="290" y="450"/>
                    </a:lnTo>
                    <a:lnTo>
                      <a:pt x="269" y="453"/>
                    </a:lnTo>
                    <a:lnTo>
                      <a:pt x="262" y="453"/>
                    </a:lnTo>
                    <a:lnTo>
                      <a:pt x="238" y="450"/>
                    </a:lnTo>
                    <a:lnTo>
                      <a:pt x="218" y="447"/>
                    </a:lnTo>
                    <a:lnTo>
                      <a:pt x="198" y="441"/>
                    </a:lnTo>
                    <a:lnTo>
                      <a:pt x="179" y="432"/>
                    </a:lnTo>
                    <a:lnTo>
                      <a:pt x="157" y="417"/>
                    </a:lnTo>
                    <a:lnTo>
                      <a:pt x="153" y="413"/>
                    </a:lnTo>
                    <a:lnTo>
                      <a:pt x="150" y="404"/>
                    </a:lnTo>
                    <a:lnTo>
                      <a:pt x="150" y="399"/>
                    </a:lnTo>
                    <a:lnTo>
                      <a:pt x="151" y="394"/>
                    </a:lnTo>
                    <a:lnTo>
                      <a:pt x="154" y="388"/>
                    </a:lnTo>
                    <a:lnTo>
                      <a:pt x="157" y="384"/>
                    </a:lnTo>
                    <a:lnTo>
                      <a:pt x="163" y="381"/>
                    </a:lnTo>
                    <a:lnTo>
                      <a:pt x="168" y="378"/>
                    </a:lnTo>
                    <a:lnTo>
                      <a:pt x="180" y="378"/>
                    </a:lnTo>
                    <a:lnTo>
                      <a:pt x="186" y="379"/>
                    </a:lnTo>
                    <a:lnTo>
                      <a:pt x="209" y="394"/>
                    </a:lnTo>
                    <a:lnTo>
                      <a:pt x="228" y="402"/>
                    </a:lnTo>
                    <a:lnTo>
                      <a:pt x="248" y="405"/>
                    </a:lnTo>
                    <a:lnTo>
                      <a:pt x="274" y="402"/>
                    </a:lnTo>
                    <a:lnTo>
                      <a:pt x="298" y="393"/>
                    </a:lnTo>
                    <a:lnTo>
                      <a:pt x="319" y="379"/>
                    </a:lnTo>
                    <a:lnTo>
                      <a:pt x="337" y="363"/>
                    </a:lnTo>
                    <a:lnTo>
                      <a:pt x="354" y="348"/>
                    </a:lnTo>
                    <a:lnTo>
                      <a:pt x="369" y="329"/>
                    </a:lnTo>
                    <a:lnTo>
                      <a:pt x="380" y="307"/>
                    </a:lnTo>
                    <a:lnTo>
                      <a:pt x="387" y="284"/>
                    </a:lnTo>
                    <a:lnTo>
                      <a:pt x="390" y="261"/>
                    </a:lnTo>
                    <a:lnTo>
                      <a:pt x="390" y="252"/>
                    </a:lnTo>
                    <a:lnTo>
                      <a:pt x="389" y="240"/>
                    </a:lnTo>
                    <a:lnTo>
                      <a:pt x="387" y="230"/>
                    </a:lnTo>
                    <a:lnTo>
                      <a:pt x="386" y="222"/>
                    </a:lnTo>
                    <a:lnTo>
                      <a:pt x="383" y="224"/>
                    </a:lnTo>
                    <a:lnTo>
                      <a:pt x="381" y="227"/>
                    </a:lnTo>
                    <a:lnTo>
                      <a:pt x="377" y="230"/>
                    </a:lnTo>
                    <a:lnTo>
                      <a:pt x="375" y="233"/>
                    </a:lnTo>
                    <a:lnTo>
                      <a:pt x="366" y="242"/>
                    </a:lnTo>
                    <a:lnTo>
                      <a:pt x="354" y="252"/>
                    </a:lnTo>
                    <a:lnTo>
                      <a:pt x="337" y="269"/>
                    </a:lnTo>
                    <a:lnTo>
                      <a:pt x="331" y="277"/>
                    </a:lnTo>
                    <a:lnTo>
                      <a:pt x="318" y="290"/>
                    </a:lnTo>
                    <a:lnTo>
                      <a:pt x="302" y="302"/>
                    </a:lnTo>
                    <a:lnTo>
                      <a:pt x="283" y="314"/>
                    </a:lnTo>
                    <a:lnTo>
                      <a:pt x="265" y="317"/>
                    </a:lnTo>
                    <a:lnTo>
                      <a:pt x="256" y="316"/>
                    </a:lnTo>
                    <a:lnTo>
                      <a:pt x="248" y="314"/>
                    </a:lnTo>
                    <a:lnTo>
                      <a:pt x="236" y="308"/>
                    </a:lnTo>
                    <a:lnTo>
                      <a:pt x="231" y="305"/>
                    </a:lnTo>
                    <a:lnTo>
                      <a:pt x="221" y="296"/>
                    </a:lnTo>
                    <a:lnTo>
                      <a:pt x="212" y="287"/>
                    </a:lnTo>
                    <a:lnTo>
                      <a:pt x="207" y="284"/>
                    </a:lnTo>
                    <a:lnTo>
                      <a:pt x="203" y="280"/>
                    </a:lnTo>
                    <a:lnTo>
                      <a:pt x="183" y="261"/>
                    </a:lnTo>
                    <a:lnTo>
                      <a:pt x="168" y="243"/>
                    </a:lnTo>
                    <a:lnTo>
                      <a:pt x="162" y="236"/>
                    </a:lnTo>
                    <a:lnTo>
                      <a:pt x="147" y="212"/>
                    </a:lnTo>
                    <a:lnTo>
                      <a:pt x="142" y="196"/>
                    </a:lnTo>
                    <a:lnTo>
                      <a:pt x="142" y="181"/>
                    </a:lnTo>
                    <a:lnTo>
                      <a:pt x="148" y="168"/>
                    </a:lnTo>
                    <a:lnTo>
                      <a:pt x="173" y="141"/>
                    </a:lnTo>
                    <a:lnTo>
                      <a:pt x="200" y="116"/>
                    </a:lnTo>
                    <a:lnTo>
                      <a:pt x="228" y="89"/>
                    </a:lnTo>
                    <a:lnTo>
                      <a:pt x="231" y="88"/>
                    </a:lnTo>
                    <a:lnTo>
                      <a:pt x="233" y="85"/>
                    </a:lnTo>
                    <a:lnTo>
                      <a:pt x="236" y="83"/>
                    </a:lnTo>
                    <a:lnTo>
                      <a:pt x="251" y="68"/>
                    </a:lnTo>
                    <a:lnTo>
                      <a:pt x="253" y="65"/>
                    </a:lnTo>
                    <a:lnTo>
                      <a:pt x="253" y="60"/>
                    </a:lnTo>
                    <a:lnTo>
                      <a:pt x="251" y="60"/>
                    </a:lnTo>
                    <a:lnTo>
                      <a:pt x="250" y="59"/>
                    </a:lnTo>
                    <a:lnTo>
                      <a:pt x="244" y="56"/>
                    </a:lnTo>
                    <a:lnTo>
                      <a:pt x="239" y="54"/>
                    </a:lnTo>
                    <a:lnTo>
                      <a:pt x="216" y="50"/>
                    </a:lnTo>
                    <a:lnTo>
                      <a:pt x="204" y="50"/>
                    </a:lnTo>
                    <a:lnTo>
                      <a:pt x="191" y="51"/>
                    </a:lnTo>
                    <a:lnTo>
                      <a:pt x="177" y="54"/>
                    </a:lnTo>
                    <a:lnTo>
                      <a:pt x="162" y="59"/>
                    </a:lnTo>
                    <a:lnTo>
                      <a:pt x="145" y="68"/>
                    </a:lnTo>
                    <a:lnTo>
                      <a:pt x="120" y="86"/>
                    </a:lnTo>
                    <a:lnTo>
                      <a:pt x="97" y="110"/>
                    </a:lnTo>
                    <a:lnTo>
                      <a:pt x="77" y="136"/>
                    </a:lnTo>
                    <a:lnTo>
                      <a:pt x="61" y="162"/>
                    </a:lnTo>
                    <a:lnTo>
                      <a:pt x="52" y="184"/>
                    </a:lnTo>
                    <a:lnTo>
                      <a:pt x="49" y="206"/>
                    </a:lnTo>
                    <a:lnTo>
                      <a:pt x="52" y="227"/>
                    </a:lnTo>
                    <a:lnTo>
                      <a:pt x="61" y="248"/>
                    </a:lnTo>
                    <a:lnTo>
                      <a:pt x="73" y="266"/>
                    </a:lnTo>
                    <a:lnTo>
                      <a:pt x="86" y="283"/>
                    </a:lnTo>
                    <a:lnTo>
                      <a:pt x="92" y="293"/>
                    </a:lnTo>
                    <a:lnTo>
                      <a:pt x="91" y="307"/>
                    </a:lnTo>
                    <a:lnTo>
                      <a:pt x="85" y="316"/>
                    </a:lnTo>
                    <a:lnTo>
                      <a:pt x="79" y="319"/>
                    </a:lnTo>
                    <a:lnTo>
                      <a:pt x="74" y="322"/>
                    </a:lnTo>
                    <a:lnTo>
                      <a:pt x="64" y="322"/>
                    </a:lnTo>
                    <a:lnTo>
                      <a:pt x="61" y="320"/>
                    </a:lnTo>
                    <a:lnTo>
                      <a:pt x="56" y="317"/>
                    </a:lnTo>
                    <a:lnTo>
                      <a:pt x="53" y="314"/>
                    </a:lnTo>
                    <a:lnTo>
                      <a:pt x="32" y="290"/>
                    </a:lnTo>
                    <a:lnTo>
                      <a:pt x="15" y="264"/>
                    </a:lnTo>
                    <a:lnTo>
                      <a:pt x="5" y="239"/>
                    </a:lnTo>
                    <a:lnTo>
                      <a:pt x="0" y="212"/>
                    </a:lnTo>
                    <a:lnTo>
                      <a:pt x="2" y="187"/>
                    </a:lnTo>
                    <a:lnTo>
                      <a:pt x="6" y="166"/>
                    </a:lnTo>
                    <a:lnTo>
                      <a:pt x="15" y="147"/>
                    </a:lnTo>
                    <a:lnTo>
                      <a:pt x="26" y="125"/>
                    </a:lnTo>
                    <a:lnTo>
                      <a:pt x="40" y="106"/>
                    </a:lnTo>
                    <a:lnTo>
                      <a:pt x="59" y="80"/>
                    </a:lnTo>
                    <a:lnTo>
                      <a:pt x="83" y="56"/>
                    </a:lnTo>
                    <a:lnTo>
                      <a:pt x="109" y="33"/>
                    </a:lnTo>
                    <a:lnTo>
                      <a:pt x="139" y="17"/>
                    </a:lnTo>
                    <a:lnTo>
                      <a:pt x="169" y="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98" name="TextBox 97"/>
            <p:cNvSpPr txBox="1"/>
            <p:nvPr/>
          </p:nvSpPr>
          <p:spPr>
            <a:xfrm>
              <a:off x="3948483" y="3841460"/>
              <a:ext cx="1290431" cy="400110"/>
            </a:xfrm>
            <a:prstGeom prst="rect">
              <a:avLst/>
            </a:prstGeom>
            <a:noFill/>
          </p:spPr>
          <p:txBody>
            <a:bodyPr wrap="square" rtlCol="0">
              <a:spAutoFit/>
            </a:bodyPr>
            <a:lstStyle/>
            <a:p>
              <a:pPr algn="ctr"/>
              <a:r>
                <a:rPr lang="en-GB" sz="2000" b="1" dirty="0">
                  <a:solidFill>
                    <a:srgbClr val="00B050"/>
                  </a:solidFill>
                  <a:latin typeface="Berlin Sans FB" panose="020E0602020502020306" pitchFamily="34" charset="0"/>
                </a:rPr>
                <a:t>DCSC</a:t>
              </a:r>
            </a:p>
          </p:txBody>
        </p:sp>
      </p:grpSp>
      <p:sp>
        <p:nvSpPr>
          <p:cNvPr id="45" name="Footer Placeholder 3"/>
          <p:cNvSpPr>
            <a:spLocks noGrp="1"/>
          </p:cNvSpPr>
          <p:nvPr>
            <p:ph type="ftr" sz="quarter" idx="3"/>
          </p:nvPr>
        </p:nvSpPr>
        <p:spPr>
          <a:xfrm>
            <a:off x="1103371" y="6680372"/>
            <a:ext cx="3797508"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3334602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372400" y="1098000"/>
            <a:ext cx="8336570" cy="5588994"/>
            <a:chOff x="2525907" y="1250315"/>
            <a:chExt cx="8336570" cy="5588994"/>
          </a:xfrm>
        </p:grpSpPr>
        <p:sp>
          <p:nvSpPr>
            <p:cNvPr id="35" name="Oval 34"/>
            <p:cNvSpPr/>
            <p:nvPr/>
          </p:nvSpPr>
          <p:spPr bwMode="auto">
            <a:xfrm>
              <a:off x="2710130" y="18048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36" name="Oval 35"/>
            <p:cNvSpPr/>
            <p:nvPr/>
          </p:nvSpPr>
          <p:spPr bwMode="auto">
            <a:xfrm>
              <a:off x="4667743" y="13701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37" name="Oval 36"/>
            <p:cNvSpPr/>
            <p:nvPr/>
          </p:nvSpPr>
          <p:spPr bwMode="auto">
            <a:xfrm>
              <a:off x="3726814" y="30540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38" name="Oval 37"/>
            <p:cNvSpPr/>
            <p:nvPr/>
          </p:nvSpPr>
          <p:spPr bwMode="auto">
            <a:xfrm>
              <a:off x="8765835" y="50132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39" name="Oval 38"/>
            <p:cNvSpPr/>
            <p:nvPr/>
          </p:nvSpPr>
          <p:spPr bwMode="auto">
            <a:xfrm>
              <a:off x="4655749" y="48173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40" name="Oval 39"/>
            <p:cNvSpPr/>
            <p:nvPr/>
          </p:nvSpPr>
          <p:spPr bwMode="auto">
            <a:xfrm>
              <a:off x="9174327" y="32026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41" name="Oval 40"/>
            <p:cNvSpPr/>
            <p:nvPr/>
          </p:nvSpPr>
          <p:spPr bwMode="auto">
            <a:xfrm>
              <a:off x="9002730" y="12860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42" name="Oval 41"/>
            <p:cNvSpPr/>
            <p:nvPr/>
          </p:nvSpPr>
          <p:spPr bwMode="auto">
            <a:xfrm>
              <a:off x="5961474" y="41657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43" name="Oval 42"/>
            <p:cNvSpPr/>
            <p:nvPr/>
          </p:nvSpPr>
          <p:spPr bwMode="auto">
            <a:xfrm>
              <a:off x="3835558" y="12503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44" name="Oval 43"/>
            <p:cNvSpPr/>
            <p:nvPr/>
          </p:nvSpPr>
          <p:spPr bwMode="auto">
            <a:xfrm>
              <a:off x="2525907" y="35830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45" name="Oval 44"/>
            <p:cNvSpPr/>
            <p:nvPr/>
          </p:nvSpPr>
          <p:spPr bwMode="auto">
            <a:xfrm>
              <a:off x="4878564" y="27656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46" name="Oval 45"/>
            <p:cNvSpPr/>
            <p:nvPr/>
          </p:nvSpPr>
          <p:spPr bwMode="auto">
            <a:xfrm>
              <a:off x="7107937" y="25587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graphicFrame>
        <p:nvGraphicFramePr>
          <p:cNvPr id="3" name="Diagram 2"/>
          <p:cNvGraphicFramePr/>
          <p:nvPr>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Oval 31"/>
          <p:cNvSpPr/>
          <p:nvPr/>
        </p:nvSpPr>
        <p:spPr bwMode="auto">
          <a:xfrm>
            <a:off x="6955537" y="24063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400" b="1" dirty="0">
                <a:solidFill>
                  <a:schemeClr val="tx1">
                    <a:lumMod val="75000"/>
                    <a:lumOff val="25000"/>
                  </a:schemeClr>
                </a:solidFill>
              </a:rPr>
              <a:t>SysAdmin Team</a:t>
            </a:r>
            <a:endParaRPr lang="en-GB" sz="1100" b="1" dirty="0">
              <a:solidFill>
                <a:schemeClr val="tx1">
                  <a:lumMod val="75000"/>
                  <a:lumOff val="25000"/>
                </a:schemeClr>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2906063510"/>
              </p:ext>
            </p:extLst>
          </p:nvPr>
        </p:nvGraphicFramePr>
        <p:xfrm>
          <a:off x="1552799" y="1101605"/>
          <a:ext cx="9688941" cy="6196037"/>
        </p:xfrm>
        <a:graphic>
          <a:graphicData uri="http://schemas.openxmlformats.org/drawingml/2006/table">
            <a:tbl>
              <a:tblPr bandRow="1">
                <a:tableStyleId>{2D5ABB26-0587-4C30-8999-92F81FD0307C}</a:tableStyleId>
              </a:tblPr>
              <a:tblGrid>
                <a:gridCol w="9688941"/>
              </a:tblGrid>
              <a:tr h="1108516">
                <a:tc>
                  <a:txBody>
                    <a:bodyPr/>
                    <a:lstStyle/>
                    <a:p>
                      <a:r>
                        <a:rPr lang="en-GB" sz="2400" dirty="0" smtClean="0"/>
                        <a:t>Content Management System</a:t>
                      </a:r>
                      <a:endParaRPr lang="en-GB" sz="2400" dirty="0"/>
                    </a:p>
                  </a:txBody>
                  <a:tcPr anchor="ctr">
                    <a:solidFill>
                      <a:schemeClr val="bg1">
                        <a:alpha val="83000"/>
                      </a:schemeClr>
                    </a:solidFill>
                  </a:tcPr>
                </a:tc>
              </a:tr>
              <a:tr h="1007159">
                <a:tc>
                  <a:txBody>
                    <a:bodyPr/>
                    <a:lstStyle/>
                    <a:p>
                      <a:r>
                        <a:rPr lang="en-GB" sz="2400" dirty="0" smtClean="0"/>
                        <a:t>Portal</a:t>
                      </a:r>
                    </a:p>
                  </a:txBody>
                  <a:tcPr anchor="ctr">
                    <a:solidFill>
                      <a:schemeClr val="bg1">
                        <a:alpha val="83000"/>
                      </a:schemeClr>
                    </a:solidFill>
                  </a:tcPr>
                </a:tc>
              </a:tr>
              <a:tr h="1058885">
                <a:tc>
                  <a:txBody>
                    <a:bodyPr/>
                    <a:lstStyle/>
                    <a:p>
                      <a:r>
                        <a:rPr lang="en-GB" sz="2400" dirty="0" smtClean="0"/>
                        <a:t>ERP System</a:t>
                      </a:r>
                      <a:endParaRPr lang="en-GB" sz="2400" dirty="0"/>
                    </a:p>
                  </a:txBody>
                  <a:tcPr anchor="ctr">
                    <a:solidFill>
                      <a:schemeClr val="bg1">
                        <a:alpha val="83000"/>
                      </a:schemeClr>
                    </a:solidFill>
                  </a:tcPr>
                </a:tc>
              </a:tr>
              <a:tr h="1007159">
                <a:tc>
                  <a:txBody>
                    <a:bodyPr/>
                    <a:lstStyle/>
                    <a:p>
                      <a:r>
                        <a:rPr lang="en-GB" sz="2400" dirty="0" smtClean="0"/>
                        <a:t>CRM System</a:t>
                      </a:r>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bl>
          </a:graphicData>
        </a:graphic>
      </p:graphicFrame>
      <p:sp>
        <p:nvSpPr>
          <p:cNvPr id="9" name="Oval 8"/>
          <p:cNvSpPr/>
          <p:nvPr/>
        </p:nvSpPr>
        <p:spPr bwMode="auto">
          <a:xfrm>
            <a:off x="2857714" y="1674729"/>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2" name="Oval 11"/>
          <p:cNvSpPr/>
          <p:nvPr/>
        </p:nvSpPr>
        <p:spPr bwMode="auto">
          <a:xfrm>
            <a:off x="2857714" y="3721601"/>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3" name="Oval 12"/>
          <p:cNvSpPr/>
          <p:nvPr/>
        </p:nvSpPr>
        <p:spPr bwMode="auto">
          <a:xfrm>
            <a:off x="2857714" y="4745037"/>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nvGrpSpPr>
          <p:cNvPr id="47" name="Group 46"/>
          <p:cNvGrpSpPr/>
          <p:nvPr/>
        </p:nvGrpSpPr>
        <p:grpSpPr>
          <a:xfrm>
            <a:off x="2890493" y="2839509"/>
            <a:ext cx="7641849" cy="617509"/>
            <a:chOff x="2890493" y="2763309"/>
            <a:chExt cx="7641849" cy="617509"/>
          </a:xfrm>
        </p:grpSpPr>
        <p:sp>
          <p:nvSpPr>
            <p:cNvPr id="48" name="Oval 47"/>
            <p:cNvSpPr/>
            <p:nvPr/>
          </p:nvSpPr>
          <p:spPr bwMode="auto">
            <a:xfrm>
              <a:off x="2890493" y="2763309"/>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49" name="Oval 48"/>
            <p:cNvSpPr/>
            <p:nvPr/>
          </p:nvSpPr>
          <p:spPr bwMode="auto">
            <a:xfrm>
              <a:off x="2890493" y="3018571"/>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50" name="Oval 49"/>
            <p:cNvSpPr/>
            <p:nvPr/>
          </p:nvSpPr>
          <p:spPr bwMode="auto">
            <a:xfrm>
              <a:off x="2890493" y="3273834"/>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sp>
        <p:nvSpPr>
          <p:cNvPr id="15" name="Oval 14"/>
          <p:cNvSpPr/>
          <p:nvPr/>
        </p:nvSpPr>
        <p:spPr bwMode="auto">
          <a:xfrm>
            <a:off x="8632752" y="48608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17" name="Oval 16"/>
          <p:cNvSpPr/>
          <p:nvPr/>
        </p:nvSpPr>
        <p:spPr bwMode="auto">
          <a:xfrm>
            <a:off x="8869647" y="11336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18" name="Oval 17"/>
          <p:cNvSpPr/>
          <p:nvPr/>
        </p:nvSpPr>
        <p:spPr bwMode="auto">
          <a:xfrm>
            <a:off x="5828391" y="40133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3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16" name="Oval 15"/>
          <p:cNvSpPr/>
          <p:nvPr/>
        </p:nvSpPr>
        <p:spPr bwMode="auto">
          <a:xfrm>
            <a:off x="9041244" y="30502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33" name="Oval 32"/>
          <p:cNvSpPr/>
          <p:nvPr/>
        </p:nvSpPr>
        <p:spPr bwMode="auto">
          <a:xfrm>
            <a:off x="6956405" y="2404805"/>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sp>
        <p:nvSpPr>
          <p:cNvPr id="51" name="TextBox 50"/>
          <p:cNvSpPr txBox="1"/>
          <p:nvPr/>
        </p:nvSpPr>
        <p:spPr>
          <a:xfrm>
            <a:off x="2366407" y="2469775"/>
            <a:ext cx="1203856" cy="461665"/>
          </a:xfrm>
          <a:prstGeom prst="rect">
            <a:avLst/>
          </a:prstGeom>
          <a:solidFill>
            <a:schemeClr val="bg1">
              <a:alpha val="0"/>
            </a:schemeClr>
          </a:solidFill>
        </p:spPr>
        <p:txBody>
          <a:bodyPr wrap="none" rtlCol="0">
            <a:spAutoFit/>
          </a:bodyPr>
          <a:lstStyle/>
          <a:p>
            <a:r>
              <a:rPr lang="en-GB" sz="2400" dirty="0" smtClean="0">
                <a:latin typeface="+mj-lt"/>
              </a:rPr>
              <a:t>Services</a:t>
            </a:r>
            <a:endParaRPr lang="en-GB" sz="2400" dirty="0">
              <a:latin typeface="+mj-lt"/>
            </a:endParaRPr>
          </a:p>
        </p:txBody>
      </p:sp>
    </p:spTree>
    <p:extLst>
      <p:ext uri="{BB962C8B-B14F-4D97-AF65-F5344CB8AC3E}">
        <p14:creationId xmlns:p14="http://schemas.microsoft.com/office/powerpoint/2010/main" val="1691826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16"/>
                                        </p:tgtEl>
                                        <p:attrNameLst>
                                          <p:attrName>style.visibility</p:attrName>
                                        </p:attrNameLst>
                                      </p:cBhvr>
                                      <p:to>
                                        <p:strVal val="visible"/>
                                      </p:to>
                                    </p:set>
                                  </p:childTnLst>
                                </p:cTn>
                              </p:par>
                            </p:childTnLst>
                          </p:cTn>
                        </p:par>
                        <p:par>
                          <p:cTn id="9" fill="hold">
                            <p:stCondLst>
                              <p:cond delay="250"/>
                            </p:stCondLst>
                            <p:childTnLst>
                              <p:par>
                                <p:cTn id="10" presetID="1" presetClass="entr" presetSubtype="0" fill="hold" grpId="0" nodeType="afterEffect">
                                  <p:stCondLst>
                                    <p:cond delay="250"/>
                                  </p:stCondLst>
                                  <p:childTnLst>
                                    <p:set>
                                      <p:cBhvr>
                                        <p:cTn id="11" dur="1" fill="hold">
                                          <p:stCondLst>
                                            <p:cond delay="0"/>
                                          </p:stCondLst>
                                        </p:cTn>
                                        <p:tgtEl>
                                          <p:spTgt spid="15"/>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750"/>
                                  </p:stCondLst>
                                  <p:childTnLst>
                                    <p:set>
                                      <p:cBhvr>
                                        <p:cTn id="17"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6"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2372400" y="1098000"/>
            <a:ext cx="8336570" cy="5588994"/>
            <a:chOff x="2525907" y="1250315"/>
            <a:chExt cx="8336570" cy="5588994"/>
          </a:xfrm>
        </p:grpSpPr>
        <p:sp>
          <p:nvSpPr>
            <p:cNvPr id="64" name="Oval 63"/>
            <p:cNvSpPr/>
            <p:nvPr/>
          </p:nvSpPr>
          <p:spPr bwMode="auto">
            <a:xfrm>
              <a:off x="2710130" y="1804801"/>
              <a:ext cx="1801984" cy="1800000"/>
            </a:xfrm>
            <a:prstGeom prst="ellipse">
              <a:avLst/>
            </a:prstGeom>
            <a:solidFill>
              <a:srgbClr val="E0E90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Enterprise Architects</a:t>
              </a:r>
            </a:p>
          </p:txBody>
        </p:sp>
        <p:sp>
          <p:nvSpPr>
            <p:cNvPr id="65" name="Oval 64"/>
            <p:cNvSpPr/>
            <p:nvPr/>
          </p:nvSpPr>
          <p:spPr bwMode="auto">
            <a:xfrm>
              <a:off x="4667743" y="1370165"/>
              <a:ext cx="4506589" cy="2252443"/>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Project Rel 1 Team</a:t>
              </a:r>
            </a:p>
          </p:txBody>
        </p:sp>
        <p:sp>
          <p:nvSpPr>
            <p:cNvPr id="66" name="Oval 65"/>
            <p:cNvSpPr/>
            <p:nvPr/>
          </p:nvSpPr>
          <p:spPr bwMode="auto">
            <a:xfrm>
              <a:off x="3726814" y="3054063"/>
              <a:ext cx="2567462" cy="2564634"/>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600" b="1" dirty="0">
                  <a:solidFill>
                    <a:schemeClr val="tx1">
                      <a:lumMod val="75000"/>
                      <a:lumOff val="25000"/>
                    </a:schemeClr>
                  </a:solidFill>
                </a:rPr>
                <a:t>Project Rel. 2 Team</a:t>
              </a:r>
            </a:p>
          </p:txBody>
        </p:sp>
        <p:sp>
          <p:nvSpPr>
            <p:cNvPr id="67" name="Oval 66"/>
            <p:cNvSpPr/>
            <p:nvPr/>
          </p:nvSpPr>
          <p:spPr bwMode="auto">
            <a:xfrm>
              <a:off x="8765835" y="5013230"/>
              <a:ext cx="1801985" cy="1800000"/>
            </a:xfrm>
            <a:prstGeom prst="ellipse">
              <a:avLst/>
            </a:prstGeom>
            <a:solidFill>
              <a:schemeClr val="accent6">
                <a:lumMod val="40000"/>
                <a:lumOff val="6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Operations Team</a:t>
              </a:r>
            </a:p>
          </p:txBody>
        </p:sp>
        <p:sp>
          <p:nvSpPr>
            <p:cNvPr id="68" name="Oval 67"/>
            <p:cNvSpPr/>
            <p:nvPr/>
          </p:nvSpPr>
          <p:spPr bwMode="auto">
            <a:xfrm>
              <a:off x="4655749" y="4817329"/>
              <a:ext cx="3577867" cy="2021980"/>
            </a:xfrm>
            <a:prstGeom prst="ellipse">
              <a:avLst/>
            </a:prstGeom>
            <a:solidFill>
              <a:schemeClr val="accent3">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Legacy System App Maint, Team</a:t>
              </a:r>
            </a:p>
          </p:txBody>
        </p:sp>
        <p:sp>
          <p:nvSpPr>
            <p:cNvPr id="69" name="Oval 68"/>
            <p:cNvSpPr/>
            <p:nvPr/>
          </p:nvSpPr>
          <p:spPr bwMode="auto">
            <a:xfrm>
              <a:off x="9174327" y="3202683"/>
              <a:ext cx="1688150" cy="1686290"/>
            </a:xfrm>
            <a:prstGeom prst="ellipse">
              <a:avLst/>
            </a:prstGeom>
            <a:solidFill>
              <a:schemeClr val="bg1">
                <a:lumMod val="75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Server and Storage Team</a:t>
              </a:r>
            </a:p>
          </p:txBody>
        </p:sp>
        <p:sp>
          <p:nvSpPr>
            <p:cNvPr id="70" name="Oval 69"/>
            <p:cNvSpPr/>
            <p:nvPr/>
          </p:nvSpPr>
          <p:spPr bwMode="auto">
            <a:xfrm>
              <a:off x="9002730" y="1286053"/>
              <a:ext cx="1801985" cy="1800000"/>
            </a:xfrm>
            <a:prstGeom prst="ellipse">
              <a:avLst/>
            </a:prstGeom>
            <a:solidFill>
              <a:srgbClr val="66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Networks Team</a:t>
              </a:r>
            </a:p>
          </p:txBody>
        </p:sp>
        <p:sp>
          <p:nvSpPr>
            <p:cNvPr id="71" name="Oval 70"/>
            <p:cNvSpPr/>
            <p:nvPr/>
          </p:nvSpPr>
          <p:spPr bwMode="auto">
            <a:xfrm>
              <a:off x="5961474" y="4165768"/>
              <a:ext cx="3795668" cy="1799999"/>
            </a:xfrm>
            <a:prstGeom prst="ellipse">
              <a:avLst/>
            </a:prstGeom>
            <a:solidFill>
              <a:schemeClr val="accent4">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800" b="1" dirty="0">
                  <a:solidFill>
                    <a:schemeClr val="tx1">
                      <a:lumMod val="75000"/>
                      <a:lumOff val="25000"/>
                    </a:schemeClr>
                  </a:solidFill>
                </a:rPr>
                <a:t>DBA Team</a:t>
              </a:r>
              <a:endParaRPr lang="en-GB" sz="2000" b="1" dirty="0">
                <a:solidFill>
                  <a:schemeClr val="tx1">
                    <a:lumMod val="75000"/>
                    <a:lumOff val="25000"/>
                  </a:schemeClr>
                </a:solidFill>
              </a:endParaRPr>
            </a:p>
          </p:txBody>
        </p:sp>
        <p:sp>
          <p:nvSpPr>
            <p:cNvPr id="72" name="Oval 71"/>
            <p:cNvSpPr/>
            <p:nvPr/>
          </p:nvSpPr>
          <p:spPr bwMode="auto">
            <a:xfrm>
              <a:off x="3835558" y="1250315"/>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UI Design Team</a:t>
              </a:r>
            </a:p>
          </p:txBody>
        </p:sp>
        <p:sp>
          <p:nvSpPr>
            <p:cNvPr id="73" name="Oval 72"/>
            <p:cNvSpPr/>
            <p:nvPr/>
          </p:nvSpPr>
          <p:spPr bwMode="auto">
            <a:xfrm>
              <a:off x="2525907" y="3583077"/>
              <a:ext cx="1801985" cy="1800000"/>
            </a:xfrm>
            <a:prstGeom prst="ellipse">
              <a:avLst/>
            </a:prstGeom>
            <a:solidFill>
              <a:srgbClr val="FFFF66"/>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3 Team</a:t>
              </a:r>
            </a:p>
          </p:txBody>
        </p:sp>
        <p:sp>
          <p:nvSpPr>
            <p:cNvPr id="74" name="Oval 73"/>
            <p:cNvSpPr/>
            <p:nvPr/>
          </p:nvSpPr>
          <p:spPr bwMode="auto">
            <a:xfrm>
              <a:off x="4878564" y="2765633"/>
              <a:ext cx="3887266" cy="2035295"/>
            </a:xfrm>
            <a:prstGeom prst="ellipse">
              <a:avLst/>
            </a:prstGeom>
            <a:solidFill>
              <a:srgbClr val="FF7C80"/>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Enterprise Systems Dev Team</a:t>
              </a:r>
            </a:p>
          </p:txBody>
        </p:sp>
        <p:sp>
          <p:nvSpPr>
            <p:cNvPr id="75" name="Oval 74"/>
            <p:cNvSpPr/>
            <p:nvPr/>
          </p:nvSpPr>
          <p:spPr bwMode="auto">
            <a:xfrm>
              <a:off x="7107937" y="2558756"/>
              <a:ext cx="3523315" cy="1170005"/>
            </a:xfrm>
            <a:prstGeom prst="ellipse">
              <a:avLst/>
            </a:prstGeom>
            <a:solidFill>
              <a:schemeClr val="accent6">
                <a:lumMod val="60000"/>
                <a:lumOff val="40000"/>
              </a:scheme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SysAdmin Team</a:t>
              </a:r>
              <a:endParaRPr lang="en-GB" b="1" dirty="0">
                <a:solidFill>
                  <a:schemeClr val="tx1">
                    <a:lumMod val="75000"/>
                    <a:lumOff val="25000"/>
                  </a:schemeClr>
                </a:solidFill>
              </a:endParaRPr>
            </a:p>
          </p:txBody>
        </p:sp>
      </p:grpSp>
      <p:graphicFrame>
        <p:nvGraphicFramePr>
          <p:cNvPr id="81" name="Table 80"/>
          <p:cNvGraphicFramePr>
            <a:graphicFrameLocks noGrp="1"/>
          </p:cNvGraphicFramePr>
          <p:nvPr>
            <p:extLst>
              <p:ext uri="{D42A27DB-BD31-4B8C-83A1-F6EECF244321}">
                <p14:modId xmlns:p14="http://schemas.microsoft.com/office/powerpoint/2010/main" val="1028194690"/>
              </p:ext>
            </p:extLst>
          </p:nvPr>
        </p:nvGraphicFramePr>
        <p:xfrm>
          <a:off x="1552799" y="1101605"/>
          <a:ext cx="9688941" cy="6196037"/>
        </p:xfrm>
        <a:graphic>
          <a:graphicData uri="http://schemas.openxmlformats.org/drawingml/2006/table">
            <a:tbl>
              <a:tblPr bandRow="1">
                <a:tableStyleId>{2D5ABB26-0587-4C30-8999-92F81FD0307C}</a:tableStyleId>
              </a:tblPr>
              <a:tblGrid>
                <a:gridCol w="9688941"/>
              </a:tblGrid>
              <a:tr h="1108516">
                <a:tc>
                  <a:txBody>
                    <a:bodyPr/>
                    <a:lstStyle/>
                    <a:p>
                      <a:r>
                        <a:rPr lang="en-GB" sz="2400" dirty="0" smtClean="0"/>
                        <a:t>Content Management System</a:t>
                      </a:r>
                      <a:endParaRPr lang="en-GB" sz="2400" dirty="0"/>
                    </a:p>
                  </a:txBody>
                  <a:tcPr anchor="ctr">
                    <a:solidFill>
                      <a:schemeClr val="bg1">
                        <a:alpha val="83000"/>
                      </a:schemeClr>
                    </a:solidFill>
                  </a:tcPr>
                </a:tc>
              </a:tr>
              <a:tr h="1007159">
                <a:tc>
                  <a:txBody>
                    <a:bodyPr/>
                    <a:lstStyle/>
                    <a:p>
                      <a:r>
                        <a:rPr lang="en-GB" sz="2400" dirty="0" smtClean="0"/>
                        <a:t>Portal</a:t>
                      </a:r>
                    </a:p>
                  </a:txBody>
                  <a:tcPr anchor="ctr">
                    <a:solidFill>
                      <a:schemeClr val="bg1">
                        <a:alpha val="83000"/>
                      </a:schemeClr>
                    </a:solidFill>
                  </a:tcPr>
                </a:tc>
              </a:tr>
              <a:tr h="1058885">
                <a:tc>
                  <a:txBody>
                    <a:bodyPr/>
                    <a:lstStyle/>
                    <a:p>
                      <a:r>
                        <a:rPr lang="en-GB" sz="2400" dirty="0" smtClean="0"/>
                        <a:t>ERP System</a:t>
                      </a:r>
                      <a:endParaRPr lang="en-GB" sz="2400" dirty="0"/>
                    </a:p>
                  </a:txBody>
                  <a:tcPr anchor="ctr">
                    <a:solidFill>
                      <a:schemeClr val="bg1">
                        <a:alpha val="83000"/>
                      </a:schemeClr>
                    </a:solidFill>
                  </a:tcPr>
                </a:tc>
              </a:tr>
              <a:tr h="1007159">
                <a:tc>
                  <a:txBody>
                    <a:bodyPr/>
                    <a:lstStyle/>
                    <a:p>
                      <a:r>
                        <a:rPr lang="en-GB" sz="2400" dirty="0" smtClean="0"/>
                        <a:t>CRM System</a:t>
                      </a:r>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r h="1007159">
                <a:tc>
                  <a:txBody>
                    <a:bodyPr/>
                    <a:lstStyle/>
                    <a:p>
                      <a:endParaRPr lang="en-GB" sz="2400" dirty="0"/>
                    </a:p>
                  </a:txBody>
                  <a:tcPr anchor="ctr">
                    <a:solidFill>
                      <a:schemeClr val="bg1">
                        <a:alpha val="83000"/>
                      </a:schemeClr>
                    </a:solidFill>
                  </a:tcPr>
                </a:tc>
              </a:tr>
            </a:tbl>
          </a:graphicData>
        </a:graphic>
      </p:graphicFrame>
      <p:graphicFrame>
        <p:nvGraphicFramePr>
          <p:cNvPr id="3" name="Diagram 2"/>
          <p:cNvGraphicFramePr/>
          <p:nvPr>
            <p:extLst>
              <p:ext uri="{D42A27DB-BD31-4B8C-83A1-F6EECF244321}">
                <p14:modId xmlns:p14="http://schemas.microsoft.com/office/powerpoint/2010/main" val="2870994846"/>
              </p:ext>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0" name="TextBox 79"/>
          <p:cNvSpPr txBox="1"/>
          <p:nvPr/>
        </p:nvSpPr>
        <p:spPr>
          <a:xfrm>
            <a:off x="2366407" y="2469775"/>
            <a:ext cx="1203856" cy="461665"/>
          </a:xfrm>
          <a:prstGeom prst="rect">
            <a:avLst/>
          </a:prstGeom>
          <a:solidFill>
            <a:schemeClr val="bg1">
              <a:alpha val="0"/>
            </a:schemeClr>
          </a:solidFill>
        </p:spPr>
        <p:txBody>
          <a:bodyPr wrap="none" rtlCol="0">
            <a:spAutoFit/>
          </a:bodyPr>
          <a:lstStyle/>
          <a:p>
            <a:r>
              <a:rPr lang="en-GB" sz="2400" dirty="0" smtClean="0">
                <a:latin typeface="+mj-lt"/>
              </a:rPr>
              <a:t>Services</a:t>
            </a:r>
            <a:endParaRPr lang="en-GB" sz="2400" dirty="0">
              <a:latin typeface="+mj-lt"/>
            </a:endParaRPr>
          </a:p>
        </p:txBody>
      </p:sp>
      <p:sp>
        <p:nvSpPr>
          <p:cNvPr id="9" name="Oval 8"/>
          <p:cNvSpPr/>
          <p:nvPr/>
        </p:nvSpPr>
        <p:spPr bwMode="auto">
          <a:xfrm>
            <a:off x="2857714" y="1674729"/>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2" name="Oval 11"/>
          <p:cNvSpPr/>
          <p:nvPr/>
        </p:nvSpPr>
        <p:spPr bwMode="auto">
          <a:xfrm>
            <a:off x="2857714" y="3721601"/>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nvGrpSpPr>
          <p:cNvPr id="76" name="Group 75"/>
          <p:cNvGrpSpPr/>
          <p:nvPr/>
        </p:nvGrpSpPr>
        <p:grpSpPr>
          <a:xfrm>
            <a:off x="2890493" y="2839509"/>
            <a:ext cx="7641849" cy="617509"/>
            <a:chOff x="2890493" y="2763309"/>
            <a:chExt cx="7641849" cy="617509"/>
          </a:xfrm>
        </p:grpSpPr>
        <p:sp>
          <p:nvSpPr>
            <p:cNvPr id="77" name="Oval 76"/>
            <p:cNvSpPr/>
            <p:nvPr/>
          </p:nvSpPr>
          <p:spPr bwMode="auto">
            <a:xfrm>
              <a:off x="2890493" y="2763309"/>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78" name="Oval 77"/>
            <p:cNvSpPr/>
            <p:nvPr/>
          </p:nvSpPr>
          <p:spPr bwMode="auto">
            <a:xfrm>
              <a:off x="2890493" y="3018571"/>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79" name="Oval 78"/>
            <p:cNvSpPr/>
            <p:nvPr/>
          </p:nvSpPr>
          <p:spPr bwMode="auto">
            <a:xfrm>
              <a:off x="2890493" y="3273834"/>
              <a:ext cx="7641849" cy="106984"/>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sp>
        <p:nvSpPr>
          <p:cNvPr id="13" name="Oval 12"/>
          <p:cNvSpPr/>
          <p:nvPr/>
        </p:nvSpPr>
        <p:spPr bwMode="auto">
          <a:xfrm>
            <a:off x="2857714" y="4745037"/>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35" name="Rectangle 34"/>
          <p:cNvSpPr/>
          <p:nvPr/>
        </p:nvSpPr>
        <p:spPr>
          <a:xfrm>
            <a:off x="1508766" y="1133410"/>
            <a:ext cx="9472246" cy="5760085"/>
          </a:xfrm>
          <a:prstGeom prst="rect">
            <a:avLst/>
          </a:prstGeom>
          <a:solidFill>
            <a:schemeClr val="bg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p:cNvSpPr/>
          <p:nvPr/>
        </p:nvSpPr>
        <p:spPr bwMode="auto">
          <a:xfrm>
            <a:off x="2859605" y="5767200"/>
            <a:ext cx="7641849" cy="760162"/>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pSp>
        <p:nvGrpSpPr>
          <p:cNvPr id="32" name="Group 31"/>
          <p:cNvGrpSpPr/>
          <p:nvPr/>
        </p:nvGrpSpPr>
        <p:grpSpPr>
          <a:xfrm>
            <a:off x="1562001" y="5507340"/>
            <a:ext cx="2813092" cy="461952"/>
            <a:chOff x="38001" y="5507340"/>
            <a:chExt cx="2813092" cy="461952"/>
          </a:xfrm>
        </p:grpSpPr>
        <p:sp>
          <p:nvSpPr>
            <p:cNvPr id="33" name="Rectangle 32"/>
            <p:cNvSpPr/>
            <p:nvPr/>
          </p:nvSpPr>
          <p:spPr>
            <a:xfrm>
              <a:off x="38001" y="5507340"/>
              <a:ext cx="1435458" cy="461665"/>
            </a:xfrm>
            <a:prstGeom prst="rect">
              <a:avLst/>
            </a:prstGeom>
            <a:solidFill>
              <a:schemeClr val="bg1"/>
            </a:solidFill>
          </p:spPr>
          <p:txBody>
            <a:bodyPr wrap="none">
              <a:spAutoFit/>
            </a:bodyPr>
            <a:lstStyle/>
            <a:p>
              <a:r>
                <a:rPr lang="en-GB" sz="2400" b="1" dirty="0">
                  <a:latin typeface="+mj-lt"/>
                </a:rPr>
                <a:t>Platform  </a:t>
              </a:r>
            </a:p>
          </p:txBody>
        </p:sp>
        <p:sp>
          <p:nvSpPr>
            <p:cNvPr id="34" name="Rectangle 33"/>
            <p:cNvSpPr/>
            <p:nvPr/>
          </p:nvSpPr>
          <p:spPr>
            <a:xfrm>
              <a:off x="1210772" y="5507627"/>
              <a:ext cx="1640321" cy="461665"/>
            </a:xfrm>
            <a:prstGeom prst="rect">
              <a:avLst/>
            </a:prstGeom>
          </p:spPr>
          <p:txBody>
            <a:bodyPr wrap="none">
              <a:spAutoFit/>
            </a:bodyPr>
            <a:lstStyle/>
            <a:p>
              <a:r>
                <a:rPr lang="en-GB" sz="2400" b="1" dirty="0">
                  <a:latin typeface="+mj-lt"/>
                </a:rPr>
                <a:t>Application</a:t>
              </a:r>
              <a:endParaRPr lang="en-GB" sz="2400" dirty="0">
                <a:latin typeface="+mj-lt"/>
              </a:endParaRPr>
            </a:p>
          </p:txBody>
        </p:sp>
      </p:grpSp>
      <p:sp>
        <p:nvSpPr>
          <p:cNvPr id="37"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78458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1000"/>
                            </p:stCondLst>
                            <p:childTnLst>
                              <p:par>
                                <p:cTn id="12" presetID="22" presetClass="entr" presetSubtype="1" fill="hold" grpId="0" nodeType="afterEffect">
                                  <p:stCondLst>
                                    <p:cond delay="500"/>
                                  </p:stCondLst>
                                  <p:childTnLst>
                                    <p:set>
                                      <p:cBhvr>
                                        <p:cTn id="13" dur="1" fill="hold">
                                          <p:stCondLst>
                                            <p:cond delay="0"/>
                                          </p:stCondLst>
                                        </p:cTn>
                                        <p:tgtEl>
                                          <p:spTgt spid="35"/>
                                        </p:tgtEl>
                                        <p:attrNameLst>
                                          <p:attrName>style.visibility</p:attrName>
                                        </p:attrNameLst>
                                      </p:cBhvr>
                                      <p:to>
                                        <p:strVal val="visible"/>
                                      </p:to>
                                    </p:set>
                                    <p:animEffect transition="in" filter="wipe(up)">
                                      <p:cBhvr>
                                        <p:cTn id="1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56248" y="1321496"/>
            <a:ext cx="12702555" cy="5103882"/>
            <a:chOff x="35496" y="166635"/>
            <a:chExt cx="10224803" cy="6574733"/>
          </a:xfrm>
        </p:grpSpPr>
        <p:graphicFrame>
          <p:nvGraphicFramePr>
            <p:cNvPr id="19" name="Diagram 18"/>
            <p:cNvGraphicFramePr/>
            <p:nvPr>
              <p:extLst>
                <p:ext uri="{D42A27DB-BD31-4B8C-83A1-F6EECF244321}">
                  <p14:modId xmlns:p14="http://schemas.microsoft.com/office/powerpoint/2010/main" val="2125332776"/>
                </p:ext>
              </p:extLst>
            </p:nvPr>
          </p:nvGraphicFramePr>
          <p:xfrm>
            <a:off x="35496" y="188640"/>
            <a:ext cx="9145016" cy="6552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p:cNvSpPr/>
            <p:nvPr/>
          </p:nvSpPr>
          <p:spPr>
            <a:xfrm>
              <a:off x="755576" y="166635"/>
              <a:ext cx="7992888" cy="2749662"/>
            </a:xfrm>
            <a:prstGeom prst="rect">
              <a:avLst/>
            </a:prstGeom>
            <a:solidFill>
              <a:sysClr val="window" lastClr="FFFFFF"/>
            </a:solidFill>
            <a:ln w="25400" cap="flat" cmpd="sng" algn="ctr">
              <a:noFill/>
              <a:prstDash val="solid"/>
            </a:ln>
            <a:effectLst/>
          </p:spPr>
          <p:txBody>
            <a:bodyPr rtlCol="0" anchor="ctr"/>
            <a:lstStyle/>
            <a:p>
              <a:pPr algn="ctr" defTabSz="1219444" fontAlgn="auto">
                <a:spcBef>
                  <a:spcPts val="0"/>
                </a:spcBef>
                <a:spcAft>
                  <a:spcPts val="0"/>
                </a:spcAft>
                <a:defRPr/>
              </a:pPr>
              <a:endParaRPr lang="en-GB" kern="0" dirty="0">
                <a:solidFill>
                  <a:prstClr val="white"/>
                </a:solidFill>
                <a:latin typeface="Calibri"/>
                <a:cs typeface="+mn-cs"/>
              </a:endParaRPr>
            </a:p>
          </p:txBody>
        </p:sp>
        <p:sp>
          <p:nvSpPr>
            <p:cNvPr id="21" name="Rectangle 20"/>
            <p:cNvSpPr/>
            <p:nvPr/>
          </p:nvSpPr>
          <p:spPr>
            <a:xfrm>
              <a:off x="5724128" y="908720"/>
              <a:ext cx="576064" cy="1944216"/>
            </a:xfrm>
            <a:prstGeom prst="rect">
              <a:avLst/>
            </a:prstGeom>
            <a:solidFill>
              <a:srgbClr val="92D05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2" name="Rectangle 21"/>
            <p:cNvSpPr/>
            <p:nvPr/>
          </p:nvSpPr>
          <p:spPr>
            <a:xfrm>
              <a:off x="2843808" y="908720"/>
              <a:ext cx="576064" cy="1944216"/>
            </a:xfrm>
            <a:prstGeom prst="rect">
              <a:avLst/>
            </a:prstGeom>
            <a:solidFill>
              <a:srgbClr val="C00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3" name="Rectangle 22"/>
            <p:cNvSpPr/>
            <p:nvPr/>
          </p:nvSpPr>
          <p:spPr>
            <a:xfrm>
              <a:off x="3563888" y="908720"/>
              <a:ext cx="576064" cy="1944216"/>
            </a:xfrm>
            <a:prstGeom prst="rect">
              <a:avLst/>
            </a:prstGeom>
            <a:solidFill>
              <a:srgbClr val="FF0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4" name="Rectangle 23"/>
            <p:cNvSpPr/>
            <p:nvPr/>
          </p:nvSpPr>
          <p:spPr>
            <a:xfrm>
              <a:off x="4283968" y="908720"/>
              <a:ext cx="576064" cy="1944216"/>
            </a:xfrm>
            <a:prstGeom prst="rect">
              <a:avLst/>
            </a:prstGeom>
            <a:solidFill>
              <a:srgbClr val="FFC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5" name="Rectangle 24"/>
            <p:cNvSpPr/>
            <p:nvPr/>
          </p:nvSpPr>
          <p:spPr>
            <a:xfrm>
              <a:off x="5004048" y="908720"/>
              <a:ext cx="576064" cy="1944216"/>
            </a:xfrm>
            <a:prstGeom prst="rect">
              <a:avLst/>
            </a:prstGeom>
            <a:solidFill>
              <a:srgbClr val="CCCC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6" name="TextBox 25"/>
            <p:cNvSpPr txBox="1"/>
            <p:nvPr/>
          </p:nvSpPr>
          <p:spPr>
            <a:xfrm rot="18464267">
              <a:off x="-290462" y="3985394"/>
              <a:ext cx="2812890" cy="991678"/>
            </a:xfrm>
            <a:prstGeom prst="rect">
              <a:avLst/>
            </a:prstGeom>
            <a:noFill/>
          </p:spPr>
          <p:txBody>
            <a:bodyPr wrap="none" rtlCol="0">
              <a:spAutoFit/>
            </a:bodyPr>
            <a:lstStyle/>
            <a:p>
              <a:pPr defTabSz="1219444" fontAlgn="auto">
                <a:spcBef>
                  <a:spcPts val="0"/>
                </a:spcBef>
                <a:spcAft>
                  <a:spcPts val="0"/>
                </a:spcAft>
                <a:defRPr/>
              </a:pPr>
              <a:r>
                <a:rPr lang="en-GB" sz="4400" kern="0" dirty="0">
                  <a:solidFill>
                    <a:prstClr val="black"/>
                  </a:solidFill>
                  <a:latin typeface="Calibri"/>
                  <a:cs typeface="+mn-cs"/>
                </a:rPr>
                <a:t>Platform</a:t>
              </a:r>
            </a:p>
          </p:txBody>
        </p:sp>
        <p:sp>
          <p:nvSpPr>
            <p:cNvPr id="27" name="TextBox 26"/>
            <p:cNvSpPr txBox="1"/>
            <p:nvPr/>
          </p:nvSpPr>
          <p:spPr>
            <a:xfrm rot="3026496">
              <a:off x="6344987" y="4022963"/>
              <a:ext cx="3591380" cy="991678"/>
            </a:xfrm>
            <a:prstGeom prst="rect">
              <a:avLst/>
            </a:prstGeom>
            <a:noFill/>
          </p:spPr>
          <p:txBody>
            <a:bodyPr wrap="none" rtlCol="0">
              <a:spAutoFit/>
            </a:bodyPr>
            <a:lstStyle/>
            <a:p>
              <a:pPr defTabSz="1219444" fontAlgn="auto">
                <a:spcBef>
                  <a:spcPts val="0"/>
                </a:spcBef>
                <a:spcAft>
                  <a:spcPts val="0"/>
                </a:spcAft>
                <a:defRPr/>
              </a:pPr>
              <a:r>
                <a:rPr lang="en-GB" sz="4400" kern="0" dirty="0">
                  <a:solidFill>
                    <a:prstClr val="black"/>
                  </a:solidFill>
                  <a:latin typeface="Calibri"/>
                  <a:cs typeface="+mn-cs"/>
                </a:rPr>
                <a:t>Application</a:t>
              </a:r>
            </a:p>
          </p:txBody>
        </p:sp>
        <p:sp>
          <p:nvSpPr>
            <p:cNvPr id="28" name="TextBox 27"/>
            <p:cNvSpPr txBox="1"/>
            <p:nvPr/>
          </p:nvSpPr>
          <p:spPr>
            <a:xfrm>
              <a:off x="1011304" y="1373200"/>
              <a:ext cx="2781245" cy="991181"/>
            </a:xfrm>
            <a:prstGeom prst="rect">
              <a:avLst/>
            </a:prstGeom>
            <a:noFill/>
          </p:spPr>
          <p:txBody>
            <a:bodyPr wrap="none" rtlCol="0">
              <a:spAutoFit/>
            </a:bodyPr>
            <a:lstStyle/>
            <a:p>
              <a:pPr defTabSz="1219444" fontAlgn="auto">
                <a:spcBef>
                  <a:spcPts val="0"/>
                </a:spcBef>
                <a:spcAft>
                  <a:spcPts val="0"/>
                </a:spcAft>
                <a:defRPr/>
              </a:pPr>
              <a:r>
                <a:rPr lang="en-GB" sz="4400" kern="0" dirty="0">
                  <a:solidFill>
                    <a:prstClr val="black"/>
                  </a:solidFill>
                  <a:latin typeface="Calibri"/>
                  <a:cs typeface="+mn-cs"/>
                </a:rPr>
                <a:t>Business</a:t>
              </a:r>
            </a:p>
          </p:txBody>
        </p:sp>
        <p:sp>
          <p:nvSpPr>
            <p:cNvPr id="29" name="TextBox 28"/>
            <p:cNvSpPr txBox="1"/>
            <p:nvPr/>
          </p:nvSpPr>
          <p:spPr>
            <a:xfrm>
              <a:off x="6382010" y="1370394"/>
              <a:ext cx="3878289" cy="991181"/>
            </a:xfrm>
            <a:prstGeom prst="rect">
              <a:avLst/>
            </a:prstGeom>
            <a:noFill/>
          </p:spPr>
          <p:txBody>
            <a:bodyPr wrap="none" rtlCol="0">
              <a:spAutoFit/>
            </a:bodyPr>
            <a:lstStyle/>
            <a:p>
              <a:pPr defTabSz="1219444" fontAlgn="auto">
                <a:spcBef>
                  <a:spcPts val="0"/>
                </a:spcBef>
                <a:spcAft>
                  <a:spcPts val="0"/>
                </a:spcAft>
                <a:defRPr/>
              </a:pPr>
              <a:r>
                <a:rPr lang="en-GB" sz="4400" kern="0" dirty="0">
                  <a:solidFill>
                    <a:prstClr val="black"/>
                  </a:solidFill>
                  <a:latin typeface="Calibri"/>
                  <a:cs typeface="+mn-cs"/>
                </a:rPr>
                <a:t>Applications</a:t>
              </a:r>
            </a:p>
          </p:txBody>
        </p:sp>
      </p:grpSp>
      <p:sp>
        <p:nvSpPr>
          <p:cNvPr id="5" name="Rectangle 4"/>
          <p:cNvSpPr/>
          <p:nvPr/>
        </p:nvSpPr>
        <p:spPr>
          <a:xfrm>
            <a:off x="4212609" y="6066075"/>
            <a:ext cx="3832055" cy="324975"/>
          </a:xfrm>
          <a:prstGeom prst="rect">
            <a:avLst/>
          </a:prstGeom>
          <a:solidFill>
            <a:srgbClr val="8064A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p:cNvSpPr/>
          <p:nvPr/>
        </p:nvSpPr>
        <p:spPr>
          <a:xfrm>
            <a:off x="3400927" y="5634986"/>
            <a:ext cx="5345852" cy="291462"/>
          </a:xfrm>
          <a:prstGeom prst="rect">
            <a:avLst/>
          </a:prstGeom>
          <a:solidFill>
            <a:srgbClr val="6E63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p:cNvSpPr/>
          <p:nvPr/>
        </p:nvSpPr>
        <p:spPr>
          <a:xfrm>
            <a:off x="3324832" y="5212080"/>
            <a:ext cx="5443211" cy="283280"/>
          </a:xfrm>
          <a:prstGeom prst="rect">
            <a:avLst/>
          </a:prstGeom>
          <a:solidFill>
            <a:srgbClr val="626AA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p:cNvSpPr/>
          <p:nvPr/>
        </p:nvSpPr>
        <p:spPr>
          <a:xfrm>
            <a:off x="4138860" y="4791263"/>
            <a:ext cx="4158737" cy="324975"/>
          </a:xfrm>
          <a:prstGeom prst="rect">
            <a:avLst/>
          </a:prstGeom>
          <a:solidFill>
            <a:srgbClr val="617EA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p:cNvSpPr/>
          <p:nvPr/>
        </p:nvSpPr>
        <p:spPr>
          <a:xfrm>
            <a:off x="3653193" y="4400933"/>
            <a:ext cx="4802438" cy="323859"/>
          </a:xfrm>
          <a:prstGeom prst="rect">
            <a:avLst/>
          </a:prstGeom>
          <a:solidFill>
            <a:srgbClr val="6094A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4212610" y="3973127"/>
            <a:ext cx="3926442" cy="324975"/>
          </a:xfrm>
          <a:prstGeom prst="rect">
            <a:avLst/>
          </a:prstGeom>
          <a:solidFill>
            <a:srgbClr val="5FABA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p:cNvSpPr/>
          <p:nvPr/>
        </p:nvSpPr>
        <p:spPr>
          <a:xfrm>
            <a:off x="4893711" y="3537438"/>
            <a:ext cx="2682292" cy="324975"/>
          </a:xfrm>
          <a:prstGeom prst="rect">
            <a:avLst/>
          </a:prstGeom>
          <a:solidFill>
            <a:srgbClr val="5EB09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p:cNvSpPr/>
          <p:nvPr/>
        </p:nvSpPr>
        <p:spPr>
          <a:xfrm>
            <a:off x="1086242" y="1312296"/>
            <a:ext cx="11105758" cy="21347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p:cNvSpPr txBox="1"/>
          <p:nvPr/>
        </p:nvSpPr>
        <p:spPr>
          <a:xfrm>
            <a:off x="0" y="495596"/>
            <a:ext cx="7480551" cy="769441"/>
          </a:xfrm>
          <a:prstGeom prst="rect">
            <a:avLst/>
          </a:prstGeom>
          <a:solidFill>
            <a:schemeClr val="bg1">
              <a:alpha val="52000"/>
            </a:schemeClr>
          </a:solidFill>
        </p:spPr>
        <p:txBody>
          <a:bodyPr wrap="square" rtlCol="0">
            <a:spAutoFit/>
          </a:bodyPr>
          <a:lstStyle/>
          <a:p>
            <a:r>
              <a:rPr lang="en-GB" sz="4400" dirty="0" smtClean="0"/>
              <a:t>  Platform </a:t>
            </a:r>
            <a:r>
              <a:rPr lang="en-GB" sz="4400" dirty="0"/>
              <a:t>as an Application</a:t>
            </a:r>
          </a:p>
        </p:txBody>
      </p:sp>
      <p:sp>
        <p:nvSpPr>
          <p:cNvPr id="3" name="TextBox 2"/>
          <p:cNvSpPr txBox="1"/>
          <p:nvPr/>
        </p:nvSpPr>
        <p:spPr>
          <a:xfrm>
            <a:off x="1376628" y="5648408"/>
            <a:ext cx="9320345" cy="710552"/>
          </a:xfrm>
          <a:prstGeom prst="rect">
            <a:avLst/>
          </a:prstGeom>
          <a:solidFill>
            <a:schemeClr val="bg1">
              <a:alpha val="76000"/>
            </a:schemeClr>
          </a:solidFill>
        </p:spPr>
        <p:txBody>
          <a:bodyPr wrap="square" tIns="108000" bIns="108000" rtlCol="0">
            <a:spAutoFit/>
          </a:bodyPr>
          <a:lstStyle/>
          <a:p>
            <a:pPr algn="ctr"/>
            <a:r>
              <a:rPr lang="en-GB" sz="3200" b="1" dirty="0" smtClean="0"/>
              <a:t>(</a:t>
            </a:r>
            <a:r>
              <a:rPr lang="en-GB" sz="3200" b="1" dirty="0"/>
              <a:t>Could use Infrastructure as a Service</a:t>
            </a:r>
            <a:r>
              <a:rPr lang="en-GB" sz="3200" b="1" dirty="0" smtClean="0"/>
              <a:t>)</a:t>
            </a:r>
            <a:endParaRPr lang="en-GB" sz="3200" b="1" dirty="0"/>
          </a:p>
        </p:txBody>
      </p:sp>
      <p:sp>
        <p:nvSpPr>
          <p:cNvPr id="38"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800355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31"/>
                                        </p:tgtEl>
                                      </p:cBhvr>
                                    </p:animEffect>
                                    <p:set>
                                      <p:cBhvr>
                                        <p:cTn id="26" dur="1" fill="hold">
                                          <p:stCondLst>
                                            <p:cond delay="499"/>
                                          </p:stCondLst>
                                        </p:cTn>
                                        <p:tgtEl>
                                          <p:spTgt spid="3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33"/>
                                        </p:tgtEl>
                                      </p:cBhvr>
                                    </p:animEffect>
                                    <p:set>
                                      <p:cBhvr>
                                        <p:cTn id="36" dur="1" fill="hold">
                                          <p:stCondLst>
                                            <p:cond delay="499"/>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4"/>
                                        </p:tgtEl>
                                      </p:cBhvr>
                                    </p:animEffect>
                                    <p:set>
                                      <p:cBhvr>
                                        <p:cTn id="41" dur="1" fill="hold">
                                          <p:stCondLst>
                                            <p:cond delay="499"/>
                                          </p:stCondLst>
                                        </p:cTn>
                                        <p:tgtEl>
                                          <p:spTgt spid="3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35"/>
                                        </p:tgtEl>
                                      </p:cBhvr>
                                    </p:animEffect>
                                    <p:set>
                                      <p:cBhvr>
                                        <p:cTn id="46"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31" grpId="0" animBg="1"/>
      <p:bldP spid="32" grpId="0" animBg="1"/>
      <p:bldP spid="33" grpId="0" animBg="1"/>
      <p:bldP spid="34" grpId="0" animBg="1"/>
      <p:bldP spid="35" grpId="0" animBg="1"/>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nvPr>
        </p:nvGraphicFramePr>
        <p:xfrm>
          <a:off x="2468314" y="-1731681"/>
          <a:ext cx="8162365" cy="4842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Oval 8"/>
          <p:cNvSpPr/>
          <p:nvPr/>
        </p:nvSpPr>
        <p:spPr bwMode="auto">
          <a:xfrm>
            <a:off x="2857714" y="1674729"/>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1" name="Oval 10"/>
          <p:cNvSpPr/>
          <p:nvPr/>
        </p:nvSpPr>
        <p:spPr bwMode="auto">
          <a:xfrm>
            <a:off x="2857714" y="2698165"/>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2" name="Oval 11"/>
          <p:cNvSpPr/>
          <p:nvPr/>
        </p:nvSpPr>
        <p:spPr bwMode="auto">
          <a:xfrm>
            <a:off x="2857714" y="3721601"/>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3" name="Oval 12"/>
          <p:cNvSpPr/>
          <p:nvPr/>
        </p:nvSpPr>
        <p:spPr bwMode="auto">
          <a:xfrm>
            <a:off x="2857714" y="4745037"/>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sp>
        <p:nvSpPr>
          <p:cNvPr id="14" name="Oval 13"/>
          <p:cNvSpPr/>
          <p:nvPr/>
        </p:nvSpPr>
        <p:spPr bwMode="auto">
          <a:xfrm>
            <a:off x="2857714" y="5768473"/>
            <a:ext cx="7641849" cy="760162"/>
          </a:xfrm>
          <a:prstGeom prst="ellipse">
            <a:avLst/>
          </a:prstGeom>
          <a:gradFill flip="none" rotWithShape="1">
            <a:gsLst>
              <a:gs pos="0">
                <a:srgbClr val="FFFF66"/>
              </a:gs>
              <a:gs pos="100000">
                <a:srgbClr val="00B0F0"/>
              </a:gs>
            </a:gsLst>
            <a:lin ang="0" scaled="1"/>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graphicFrame>
        <p:nvGraphicFramePr>
          <p:cNvPr id="7" name="Table 6"/>
          <p:cNvGraphicFramePr>
            <a:graphicFrameLocks noGrp="1"/>
          </p:cNvGraphicFramePr>
          <p:nvPr>
            <p:extLst/>
          </p:nvPr>
        </p:nvGraphicFramePr>
        <p:xfrm>
          <a:off x="1553661" y="1100971"/>
          <a:ext cx="8949490" cy="5137152"/>
        </p:xfrm>
        <a:graphic>
          <a:graphicData uri="http://schemas.openxmlformats.org/drawingml/2006/table">
            <a:tbl>
              <a:tblPr bandRow="1">
                <a:tableStyleId>{2D5ABB26-0587-4C30-8999-92F81FD0307C}</a:tableStyleId>
              </a:tblPr>
              <a:tblGrid>
                <a:gridCol w="8949490"/>
              </a:tblGrid>
              <a:tr h="1108516">
                <a:tc>
                  <a:txBody>
                    <a:bodyPr/>
                    <a:lstStyle/>
                    <a:p>
                      <a:r>
                        <a:rPr lang="en-GB" sz="2400" dirty="0" smtClean="0"/>
                        <a:t>Content Management System</a:t>
                      </a:r>
                      <a:endParaRPr lang="en-GB" sz="2400" dirty="0"/>
                    </a:p>
                  </a:txBody>
                  <a:tcPr anchor="ctr">
                    <a:noFill/>
                  </a:tcPr>
                </a:tc>
              </a:tr>
              <a:tr h="1007159">
                <a:tc>
                  <a:txBody>
                    <a:bodyPr/>
                    <a:lstStyle/>
                    <a:p>
                      <a:r>
                        <a:rPr lang="en-GB" sz="2400" dirty="0" smtClean="0"/>
                        <a:t>Portal</a:t>
                      </a:r>
                    </a:p>
                  </a:txBody>
                  <a:tcPr anchor="ctr">
                    <a:noFill/>
                  </a:tcPr>
                </a:tc>
              </a:tr>
              <a:tr h="1007159">
                <a:tc>
                  <a:txBody>
                    <a:bodyPr/>
                    <a:lstStyle/>
                    <a:p>
                      <a:r>
                        <a:rPr lang="en-GB" sz="2400" dirty="0" smtClean="0"/>
                        <a:t>ERP System</a:t>
                      </a:r>
                      <a:endParaRPr lang="en-GB" sz="2400" dirty="0"/>
                    </a:p>
                  </a:txBody>
                  <a:tcPr anchor="ctr">
                    <a:noFill/>
                  </a:tcPr>
                </a:tc>
              </a:tr>
              <a:tr h="1007159">
                <a:tc>
                  <a:txBody>
                    <a:bodyPr/>
                    <a:lstStyle/>
                    <a:p>
                      <a:r>
                        <a:rPr lang="en-GB" sz="2400" dirty="0" smtClean="0"/>
                        <a:t>CRM System</a:t>
                      </a:r>
                      <a:endParaRPr lang="en-GB" sz="2400" dirty="0"/>
                    </a:p>
                  </a:txBody>
                  <a:tcPr anchor="ctr">
                    <a:noFill/>
                  </a:tcPr>
                </a:tc>
              </a:tr>
              <a:tr h="1007159">
                <a:tc>
                  <a:txBody>
                    <a:bodyPr/>
                    <a:lstStyle/>
                    <a:p>
                      <a:r>
                        <a:rPr lang="en-GB" sz="2400" dirty="0" smtClean="0"/>
                        <a:t>Platform</a:t>
                      </a:r>
                      <a:endParaRPr lang="en-GB" sz="2400" dirty="0"/>
                    </a:p>
                  </a:txBody>
                  <a:tcPr anchor="ctr">
                    <a:noFill/>
                  </a:tcPr>
                </a:tc>
              </a:tr>
            </a:tbl>
          </a:graphicData>
        </a:graphic>
      </p:graphicFrame>
      <p:sp>
        <p:nvSpPr>
          <p:cNvPr id="10" name="Oval 9"/>
          <p:cNvSpPr/>
          <p:nvPr/>
        </p:nvSpPr>
        <p:spPr bwMode="auto">
          <a:xfrm>
            <a:off x="2859605" y="5767200"/>
            <a:ext cx="7641849" cy="760162"/>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Development and Operations Team</a:t>
            </a:r>
          </a:p>
        </p:txBody>
      </p:sp>
      <p:pic>
        <p:nvPicPr>
          <p:cNvPr id="6" name="Picture 5"/>
          <p:cNvPicPr>
            <a:picLocks noChangeAspect="1"/>
          </p:cNvPicPr>
          <p:nvPr/>
        </p:nvPicPr>
        <p:blipFill>
          <a:blip r:embed="rId8"/>
          <a:stretch>
            <a:fillRect/>
          </a:stretch>
        </p:blipFill>
        <p:spPr>
          <a:xfrm>
            <a:off x="515562" y="5964136"/>
            <a:ext cx="1495425" cy="657225"/>
          </a:xfrm>
          <a:prstGeom prst="rect">
            <a:avLst/>
          </a:prstGeom>
        </p:spPr>
      </p:pic>
      <p:grpSp>
        <p:nvGrpSpPr>
          <p:cNvPr id="19" name="Group 18"/>
          <p:cNvGrpSpPr/>
          <p:nvPr/>
        </p:nvGrpSpPr>
        <p:grpSpPr>
          <a:xfrm>
            <a:off x="894890" y="1479588"/>
            <a:ext cx="550517" cy="3436211"/>
            <a:chOff x="480299" y="1792101"/>
            <a:chExt cx="550517" cy="3436211"/>
          </a:xfrm>
        </p:grpSpPr>
        <p:pic>
          <p:nvPicPr>
            <p:cNvPr id="15" name="Picture 14"/>
            <p:cNvPicPr>
              <a:picLocks noChangeAspect="1"/>
            </p:cNvPicPr>
            <p:nvPr/>
          </p:nvPicPr>
          <p:blipFill>
            <a:blip r:embed="rId9"/>
            <a:stretch>
              <a:fillRect/>
            </a:stretch>
          </p:blipFill>
          <p:spPr>
            <a:xfrm>
              <a:off x="480299" y="4856837"/>
              <a:ext cx="133350" cy="371475"/>
            </a:xfrm>
            <a:prstGeom prst="rect">
              <a:avLst/>
            </a:prstGeom>
          </p:spPr>
        </p:pic>
        <p:pic>
          <p:nvPicPr>
            <p:cNvPr id="16" name="Picture 15"/>
            <p:cNvPicPr>
              <a:picLocks noChangeAspect="1"/>
            </p:cNvPicPr>
            <p:nvPr/>
          </p:nvPicPr>
          <p:blipFill>
            <a:blip r:embed="rId10"/>
            <a:stretch>
              <a:fillRect/>
            </a:stretch>
          </p:blipFill>
          <p:spPr>
            <a:xfrm>
              <a:off x="613649" y="3803182"/>
              <a:ext cx="133350" cy="381000"/>
            </a:xfrm>
            <a:prstGeom prst="rect">
              <a:avLst/>
            </a:prstGeom>
          </p:spPr>
        </p:pic>
        <p:pic>
          <p:nvPicPr>
            <p:cNvPr id="17" name="Picture 16"/>
            <p:cNvPicPr>
              <a:picLocks noChangeAspect="1"/>
            </p:cNvPicPr>
            <p:nvPr/>
          </p:nvPicPr>
          <p:blipFill>
            <a:blip r:embed="rId11"/>
            <a:stretch>
              <a:fillRect/>
            </a:stretch>
          </p:blipFill>
          <p:spPr>
            <a:xfrm>
              <a:off x="786770" y="2837253"/>
              <a:ext cx="123825" cy="371475"/>
            </a:xfrm>
            <a:prstGeom prst="rect">
              <a:avLst/>
            </a:prstGeom>
          </p:spPr>
        </p:pic>
        <p:pic>
          <p:nvPicPr>
            <p:cNvPr id="18" name="Picture 17"/>
            <p:cNvPicPr>
              <a:picLocks noChangeAspect="1"/>
            </p:cNvPicPr>
            <p:nvPr/>
          </p:nvPicPr>
          <p:blipFill>
            <a:blip r:embed="rId12"/>
            <a:stretch>
              <a:fillRect/>
            </a:stretch>
          </p:blipFill>
          <p:spPr>
            <a:xfrm>
              <a:off x="906991" y="1792101"/>
              <a:ext cx="123825" cy="371475"/>
            </a:xfrm>
            <a:prstGeom prst="rect">
              <a:avLst/>
            </a:prstGeom>
          </p:spPr>
        </p:pic>
      </p:grpSp>
      <p:sp>
        <p:nvSpPr>
          <p:cNvPr id="8" name="Rectangle 7"/>
          <p:cNvSpPr/>
          <p:nvPr/>
        </p:nvSpPr>
        <p:spPr>
          <a:xfrm>
            <a:off x="-22637" y="1422806"/>
            <a:ext cx="12102085" cy="4193757"/>
          </a:xfrm>
          <a:prstGeom prst="rect">
            <a:avLst/>
          </a:prstGeom>
          <a:solidFill>
            <a:schemeClr val="bg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57758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12192000" cy="6861920"/>
          </a:xfrm>
          <a:prstGeom prst="rect">
            <a:avLst/>
          </a:prstGeom>
        </p:spPr>
      </p:pic>
      <p:sp>
        <p:nvSpPr>
          <p:cNvPr id="5" name="Rectangle 4"/>
          <p:cNvSpPr/>
          <p:nvPr/>
        </p:nvSpPr>
        <p:spPr>
          <a:xfrm>
            <a:off x="5753103" y="6554851"/>
            <a:ext cx="6515097" cy="307777"/>
          </a:xfrm>
          <a:prstGeom prst="rect">
            <a:avLst/>
          </a:prstGeom>
          <a:solidFill>
            <a:schemeClr val="bg1">
              <a:alpha val="76000"/>
            </a:schemeClr>
          </a:solidFill>
        </p:spPr>
        <p:txBody>
          <a:bodyPr wrap="square">
            <a:spAutoFit/>
          </a:bodyPr>
          <a:lstStyle/>
          <a:p>
            <a:r>
              <a:rPr lang="en-GB" sz="1400" dirty="0"/>
              <a:t>https://upload.wikimedia.org/wikipedia/commons/c/cb/Kabul_diving_platform.jpg</a:t>
            </a:r>
          </a:p>
        </p:txBody>
      </p:sp>
      <p:sp>
        <p:nvSpPr>
          <p:cNvPr id="6" name="TextBox 5"/>
          <p:cNvSpPr txBox="1"/>
          <p:nvPr/>
        </p:nvSpPr>
        <p:spPr>
          <a:xfrm>
            <a:off x="-4482" y="4980431"/>
            <a:ext cx="4310742" cy="769441"/>
          </a:xfrm>
          <a:prstGeom prst="rect">
            <a:avLst/>
          </a:prstGeom>
          <a:solidFill>
            <a:schemeClr val="bg1">
              <a:alpha val="98000"/>
            </a:schemeClr>
          </a:solidFill>
        </p:spPr>
        <p:txBody>
          <a:bodyPr wrap="square" rtlCol="0">
            <a:spAutoFit/>
          </a:bodyPr>
          <a:lstStyle/>
          <a:p>
            <a:r>
              <a:rPr lang="en-GB" sz="4400" dirty="0" smtClean="0"/>
              <a:t>  Public </a:t>
            </a:r>
            <a:r>
              <a:rPr lang="en-GB" sz="4400" dirty="0" smtClean="0"/>
              <a:t>PaaS</a:t>
            </a:r>
            <a:r>
              <a:rPr lang="en-GB" sz="4400" dirty="0"/>
              <a:t>?</a:t>
            </a:r>
          </a:p>
        </p:txBody>
      </p:sp>
      <p:sp>
        <p:nvSpPr>
          <p:cNvPr id="7"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1799818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85462" y="2237014"/>
            <a:ext cx="5221301" cy="1107996"/>
          </a:xfrm>
          <a:prstGeom prst="rect">
            <a:avLst/>
          </a:prstGeom>
          <a:noFill/>
        </p:spPr>
        <p:txBody>
          <a:bodyPr wrap="none" rtlCol="0">
            <a:spAutoFit/>
          </a:bodyPr>
          <a:lstStyle/>
          <a:p>
            <a:r>
              <a:rPr lang="en-GB" sz="6600" dirty="0"/>
              <a:t>Build or Buy?</a:t>
            </a:r>
          </a:p>
        </p:txBody>
      </p:sp>
      <p:sp>
        <p:nvSpPr>
          <p:cNvPr id="4" name="Rectangle 3"/>
          <p:cNvSpPr/>
          <p:nvPr/>
        </p:nvSpPr>
        <p:spPr>
          <a:xfrm>
            <a:off x="1524001" y="6542901"/>
            <a:ext cx="4724400" cy="277000"/>
          </a:xfrm>
          <a:prstGeom prst="rect">
            <a:avLst/>
          </a:prstGeom>
          <a:solidFill>
            <a:schemeClr val="bg1">
              <a:alpha val="76000"/>
            </a:schemeClr>
          </a:solidFill>
        </p:spPr>
        <p:txBody>
          <a:bodyPr wrap="square">
            <a:spAutoFit/>
          </a:bodyPr>
          <a:lstStyle/>
          <a:p>
            <a:r>
              <a:rPr lang="en-GB" sz="1200" dirty="0"/>
              <a:t>https://www.flickr.com/photos/nicorien/118131870 </a:t>
            </a:r>
          </a:p>
        </p:txBody>
      </p:sp>
      <p:sp>
        <p:nvSpPr>
          <p:cNvPr id="5" name="TextBox 4"/>
          <p:cNvSpPr txBox="1"/>
          <p:nvPr/>
        </p:nvSpPr>
        <p:spPr>
          <a:xfrm>
            <a:off x="1505342" y="352282"/>
            <a:ext cx="5396635" cy="769441"/>
          </a:xfrm>
          <a:prstGeom prst="rect">
            <a:avLst/>
          </a:prstGeom>
          <a:solidFill>
            <a:schemeClr val="bg1">
              <a:alpha val="52000"/>
            </a:schemeClr>
          </a:solidFill>
        </p:spPr>
        <p:txBody>
          <a:bodyPr wrap="square" rtlCol="0">
            <a:spAutoFit/>
          </a:bodyPr>
          <a:lstStyle/>
          <a:p>
            <a:r>
              <a:rPr lang="en-GB" sz="4400" dirty="0">
                <a:solidFill>
                  <a:schemeClr val="bg1"/>
                </a:solidFill>
              </a:rPr>
              <a:t>We say yes</a:t>
            </a:r>
          </a:p>
        </p:txBody>
      </p:sp>
      <p:pic>
        <p:nvPicPr>
          <p:cNvPr id="6" name="Picture 5"/>
          <p:cNvPicPr>
            <a:picLocks noChangeAspect="1"/>
          </p:cNvPicPr>
          <p:nvPr/>
        </p:nvPicPr>
        <p:blipFill>
          <a:blip r:embed="rId3"/>
          <a:stretch>
            <a:fillRect/>
          </a:stretch>
        </p:blipFill>
        <p:spPr>
          <a:xfrm>
            <a:off x="0" y="-433136"/>
            <a:ext cx="12191999" cy="7796462"/>
          </a:xfrm>
          <a:prstGeom prst="rect">
            <a:avLst/>
          </a:prstGeom>
        </p:spPr>
      </p:pic>
      <p:sp>
        <p:nvSpPr>
          <p:cNvPr id="7" name="TextBox 6"/>
          <p:cNvSpPr txBox="1"/>
          <p:nvPr/>
        </p:nvSpPr>
        <p:spPr>
          <a:xfrm>
            <a:off x="13610" y="253348"/>
            <a:ext cx="4310742" cy="769441"/>
          </a:xfrm>
          <a:prstGeom prst="rect">
            <a:avLst/>
          </a:prstGeom>
          <a:solidFill>
            <a:schemeClr val="bg1">
              <a:alpha val="88000"/>
            </a:schemeClr>
          </a:solidFill>
        </p:spPr>
        <p:txBody>
          <a:bodyPr wrap="square" rtlCol="0">
            <a:spAutoFit/>
          </a:bodyPr>
          <a:lstStyle/>
          <a:p>
            <a:r>
              <a:rPr lang="en-GB" sz="4400" dirty="0" smtClean="0"/>
              <a:t>  Build </a:t>
            </a:r>
            <a:r>
              <a:rPr lang="en-GB" sz="4400" dirty="0"/>
              <a:t>or Buy</a:t>
            </a:r>
            <a:r>
              <a:rPr lang="en-GB" sz="4400" dirty="0" smtClean="0"/>
              <a:t>?</a:t>
            </a:r>
            <a:endParaRPr lang="en-GB" sz="4400" dirty="0"/>
          </a:p>
        </p:txBody>
      </p:sp>
      <p:sp>
        <p:nvSpPr>
          <p:cNvPr id="9" name="Rectangle 8"/>
          <p:cNvSpPr/>
          <p:nvPr/>
        </p:nvSpPr>
        <p:spPr>
          <a:xfrm>
            <a:off x="0" y="6554851"/>
            <a:ext cx="5600698" cy="307777"/>
          </a:xfrm>
          <a:prstGeom prst="rect">
            <a:avLst/>
          </a:prstGeom>
          <a:solidFill>
            <a:schemeClr val="bg1">
              <a:alpha val="76000"/>
            </a:schemeClr>
          </a:solidFill>
        </p:spPr>
        <p:txBody>
          <a:bodyPr wrap="square">
            <a:spAutoFit/>
          </a:bodyPr>
          <a:lstStyle/>
          <a:p>
            <a:r>
              <a:rPr lang="en-GB" sz="1400" dirty="0"/>
              <a:t>https://farm2.staticflickr.com/1370/898160943_35ef6551c7_o_d.jpg</a:t>
            </a:r>
          </a:p>
        </p:txBody>
      </p:sp>
      <p:sp>
        <p:nvSpPr>
          <p:cNvPr id="8"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773004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365769" y="277520"/>
            <a:ext cx="7480551" cy="769441"/>
          </a:xfrm>
          <a:prstGeom prst="rect">
            <a:avLst/>
          </a:prstGeom>
          <a:solidFill>
            <a:schemeClr val="bg1">
              <a:alpha val="52000"/>
            </a:schemeClr>
          </a:solidFill>
        </p:spPr>
        <p:txBody>
          <a:bodyPr wrap="square" rtlCol="0">
            <a:spAutoFit/>
          </a:bodyPr>
          <a:lstStyle/>
          <a:p>
            <a:r>
              <a:rPr lang="en-GB" sz="4400" dirty="0"/>
              <a:t>Engineered</a:t>
            </a:r>
          </a:p>
        </p:txBody>
      </p:sp>
      <p:grpSp>
        <p:nvGrpSpPr>
          <p:cNvPr id="579" name="Group 578"/>
          <p:cNvGrpSpPr>
            <a:grpSpLocks/>
          </p:cNvGrpSpPr>
          <p:nvPr/>
        </p:nvGrpSpPr>
        <p:grpSpPr bwMode="auto">
          <a:xfrm>
            <a:off x="3431997" y="3471763"/>
            <a:ext cx="908351" cy="655823"/>
            <a:chOff x="4299869" y="1700808"/>
            <a:chExt cx="1280242" cy="580256"/>
          </a:xfrm>
        </p:grpSpPr>
        <p:grpSp>
          <p:nvGrpSpPr>
            <p:cNvPr id="580" name="Group 84"/>
            <p:cNvGrpSpPr>
              <a:grpSpLocks/>
            </p:cNvGrpSpPr>
            <p:nvPr/>
          </p:nvGrpSpPr>
          <p:grpSpPr bwMode="auto">
            <a:xfrm>
              <a:off x="4299869" y="1700808"/>
              <a:ext cx="1280242" cy="580256"/>
              <a:chOff x="3923928" y="1700808"/>
              <a:chExt cx="1656184" cy="749967"/>
            </a:xfrm>
          </p:grpSpPr>
          <p:sp>
            <p:nvSpPr>
              <p:cNvPr id="583" name="Rounded Rectangle 582"/>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584" name="Rounded Rectangle 583"/>
              <p:cNvSpPr/>
              <p:nvPr/>
            </p:nvSpPr>
            <p:spPr>
              <a:xfrm>
                <a:off x="3977352" y="1740403"/>
                <a:ext cx="1549332" cy="25386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Sonar Code Analysis</a:t>
                </a:r>
              </a:p>
            </p:txBody>
          </p:sp>
        </p:grpSp>
        <p:pic>
          <p:nvPicPr>
            <p:cNvPr id="58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5" name="Group 584"/>
          <p:cNvGrpSpPr>
            <a:grpSpLocks/>
          </p:cNvGrpSpPr>
          <p:nvPr/>
        </p:nvGrpSpPr>
        <p:grpSpPr bwMode="auto">
          <a:xfrm>
            <a:off x="3430172" y="4306816"/>
            <a:ext cx="910181" cy="655823"/>
            <a:chOff x="4299869" y="1700808"/>
            <a:chExt cx="1280242" cy="580256"/>
          </a:xfrm>
        </p:grpSpPr>
        <p:grpSp>
          <p:nvGrpSpPr>
            <p:cNvPr id="586" name="Group 79"/>
            <p:cNvGrpSpPr>
              <a:grpSpLocks/>
            </p:cNvGrpSpPr>
            <p:nvPr/>
          </p:nvGrpSpPr>
          <p:grpSpPr bwMode="auto">
            <a:xfrm>
              <a:off x="4299869" y="1700808"/>
              <a:ext cx="1280242" cy="580256"/>
              <a:chOff x="3923928" y="1700808"/>
              <a:chExt cx="1656184" cy="749967"/>
            </a:xfrm>
          </p:grpSpPr>
          <p:sp>
            <p:nvSpPr>
              <p:cNvPr id="589" name="Rounded Rectangle 58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590" name="Rounded Rectangle 589"/>
              <p:cNvSpPr/>
              <p:nvPr/>
            </p:nvSpPr>
            <p:spPr>
              <a:xfrm>
                <a:off x="3977247" y="1740403"/>
                <a:ext cx="1549549" cy="25386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Run Unit Tests</a:t>
                </a:r>
              </a:p>
            </p:txBody>
          </p:sp>
        </p:grpSp>
        <p:pic>
          <p:nvPicPr>
            <p:cNvPr id="5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1" name="Group 590"/>
          <p:cNvGrpSpPr>
            <a:grpSpLocks/>
          </p:cNvGrpSpPr>
          <p:nvPr/>
        </p:nvGrpSpPr>
        <p:grpSpPr bwMode="auto">
          <a:xfrm>
            <a:off x="4463055" y="3475836"/>
            <a:ext cx="910181" cy="655823"/>
            <a:chOff x="4299869" y="1700808"/>
            <a:chExt cx="1280242" cy="580256"/>
          </a:xfrm>
        </p:grpSpPr>
        <p:grpSp>
          <p:nvGrpSpPr>
            <p:cNvPr id="592" name="Group 74"/>
            <p:cNvGrpSpPr>
              <a:grpSpLocks/>
            </p:cNvGrpSpPr>
            <p:nvPr/>
          </p:nvGrpSpPr>
          <p:grpSpPr bwMode="auto">
            <a:xfrm>
              <a:off x="4299869" y="1700808"/>
              <a:ext cx="1280242" cy="580256"/>
              <a:chOff x="3923928" y="1700808"/>
              <a:chExt cx="1656184" cy="749967"/>
            </a:xfrm>
          </p:grpSpPr>
          <p:sp>
            <p:nvSpPr>
              <p:cNvPr id="595" name="Rounded Rectangle 594"/>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596" name="Rounded Rectangle 595"/>
              <p:cNvSpPr/>
              <p:nvPr/>
            </p:nvSpPr>
            <p:spPr>
              <a:xfrm>
                <a:off x="3977247" y="1740403"/>
                <a:ext cx="1549549" cy="25386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Package</a:t>
                </a:r>
              </a:p>
            </p:txBody>
          </p:sp>
        </p:grpSp>
        <p:pic>
          <p:nvPicPr>
            <p:cNvPr id="59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 name="Group 644"/>
          <p:cNvGrpSpPr>
            <a:grpSpLocks/>
          </p:cNvGrpSpPr>
          <p:nvPr/>
        </p:nvGrpSpPr>
        <p:grpSpPr bwMode="auto">
          <a:xfrm>
            <a:off x="2400952" y="3526755"/>
            <a:ext cx="890037" cy="498995"/>
            <a:chOff x="4479190" y="5553343"/>
            <a:chExt cx="1656184" cy="749967"/>
          </a:xfrm>
        </p:grpSpPr>
        <p:sp>
          <p:nvSpPr>
            <p:cNvPr id="646" name="Rounded Rectangle 645"/>
            <p:cNvSpPr/>
            <p:nvPr/>
          </p:nvSpPr>
          <p:spPr>
            <a:xfrm>
              <a:off x="4479190" y="5553343"/>
              <a:ext cx="1656184" cy="749967"/>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700" dirty="0">
                <a:solidFill>
                  <a:schemeClr val="tx1"/>
                </a:solidFill>
              </a:endParaRPr>
            </a:p>
            <a:p>
              <a:pPr algn="ctr">
                <a:defRPr/>
              </a:pPr>
              <a:r>
                <a:rPr lang="en-GB" sz="700" dirty="0">
                  <a:solidFill>
                    <a:schemeClr val="tx1"/>
                  </a:solidFill>
                </a:rPr>
                <a:t>Committer: jdoe</a:t>
              </a:r>
              <a:br>
                <a:rPr lang="en-GB" sz="700" dirty="0">
                  <a:solidFill>
                    <a:schemeClr val="tx1"/>
                  </a:solidFill>
                </a:rPr>
              </a:br>
              <a:r>
                <a:rPr lang="en-GB" sz="700" dirty="0">
                  <a:solidFill>
                    <a:schemeClr val="tx1"/>
                  </a:solidFill>
                </a:rPr>
                <a:t>Story:25</a:t>
              </a:r>
            </a:p>
          </p:txBody>
        </p:sp>
        <p:sp>
          <p:nvSpPr>
            <p:cNvPr id="647" name="Rounded Rectangle 646"/>
            <p:cNvSpPr/>
            <p:nvPr/>
          </p:nvSpPr>
          <p:spPr>
            <a:xfrm>
              <a:off x="4533715" y="5593131"/>
              <a:ext cx="1547135"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00" dirty="0">
                  <a:solidFill>
                    <a:schemeClr val="tx1"/>
                  </a:solidFill>
                </a:rPr>
                <a:t>Commit ID: 113</a:t>
              </a:r>
            </a:p>
          </p:txBody>
        </p:sp>
      </p:grpSp>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562" y="1946422"/>
            <a:ext cx="925408" cy="106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886" y="3289025"/>
            <a:ext cx="1423683" cy="65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3123265" y="1891032"/>
            <a:ext cx="3018774" cy="1384349"/>
            <a:chOff x="2745989" y="1891032"/>
            <a:chExt cx="2616812" cy="1079018"/>
          </a:xfrm>
        </p:grpSpPr>
        <p:pic>
          <p:nvPicPr>
            <p:cNvPr id="83" name="Picture 2" descr="http://batsov.com/images/articles/rubocop-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9613" y="2123889"/>
              <a:ext cx="846161" cy="846161"/>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745989" y="1891032"/>
              <a:ext cx="2616812" cy="239894"/>
            </a:xfrm>
            <a:prstGeom prst="rect">
              <a:avLst/>
            </a:prstGeom>
          </p:spPr>
          <p:txBody>
            <a:bodyPr wrap="none">
              <a:spAutoFit/>
            </a:bodyPr>
            <a:lstStyle/>
            <a:p>
              <a:r>
                <a:rPr lang="en-GB" sz="1400" dirty="0">
                  <a:hlinkClick r:id="rId8"/>
                </a:rPr>
                <a:t>https://github.com/bbatsov/rubocop</a:t>
              </a:r>
              <a:r>
                <a:rPr lang="en-GB" sz="1400" dirty="0"/>
                <a:t> </a:t>
              </a:r>
            </a:p>
          </p:txBody>
        </p:sp>
      </p:grpSp>
      <p:grpSp>
        <p:nvGrpSpPr>
          <p:cNvPr id="3" name="Group 2"/>
          <p:cNvGrpSpPr/>
          <p:nvPr/>
        </p:nvGrpSpPr>
        <p:grpSpPr>
          <a:xfrm>
            <a:off x="3396408" y="5120796"/>
            <a:ext cx="1507144" cy="964467"/>
            <a:chOff x="2982762" y="4408442"/>
            <a:chExt cx="1306462" cy="751745"/>
          </a:xfrm>
        </p:grpSpPr>
        <p:pic>
          <p:nvPicPr>
            <p:cNvPr id="85" name="Picture 4" descr="RSpec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9563" y="4408442"/>
              <a:ext cx="473902" cy="473903"/>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2982762" y="4920293"/>
              <a:ext cx="1306462" cy="239894"/>
            </a:xfrm>
            <a:prstGeom prst="rect">
              <a:avLst/>
            </a:prstGeom>
          </p:spPr>
          <p:txBody>
            <a:bodyPr wrap="none">
              <a:spAutoFit/>
            </a:bodyPr>
            <a:lstStyle/>
            <a:p>
              <a:r>
                <a:rPr lang="en-GB" sz="1400" dirty="0">
                  <a:hlinkClick r:id="rId10"/>
                </a:rPr>
                <a:t>http://rspec.info/</a:t>
              </a:r>
              <a:r>
                <a:rPr lang="en-GB" sz="1400" dirty="0"/>
                <a:t> </a:t>
              </a:r>
            </a:p>
          </p:txBody>
        </p:sp>
      </p:grpSp>
      <p:sp>
        <p:nvSpPr>
          <p:cNvPr id="89" name="Rectangle 88"/>
          <p:cNvSpPr/>
          <p:nvPr/>
        </p:nvSpPr>
        <p:spPr>
          <a:xfrm>
            <a:off x="5424544" y="2880013"/>
            <a:ext cx="1900873" cy="584776"/>
          </a:xfrm>
          <a:prstGeom prst="rect">
            <a:avLst/>
          </a:prstGeom>
        </p:spPr>
        <p:txBody>
          <a:bodyPr wrap="square">
            <a:spAutoFit/>
          </a:bodyPr>
          <a:lstStyle/>
          <a:p>
            <a:pPr algn="ctr"/>
            <a:r>
              <a:rPr lang="en-GB" sz="1600" dirty="0"/>
              <a:t>Platform data centre</a:t>
            </a:r>
          </a:p>
        </p:txBody>
      </p:sp>
      <p:sp>
        <p:nvSpPr>
          <p:cNvPr id="90" name="Rectangle 89"/>
          <p:cNvSpPr/>
          <p:nvPr/>
        </p:nvSpPr>
        <p:spPr>
          <a:xfrm>
            <a:off x="7539244" y="2880013"/>
            <a:ext cx="1900873" cy="584776"/>
          </a:xfrm>
          <a:prstGeom prst="rect">
            <a:avLst/>
          </a:prstGeom>
        </p:spPr>
        <p:txBody>
          <a:bodyPr wrap="square">
            <a:spAutoFit/>
          </a:bodyPr>
          <a:lstStyle/>
          <a:p>
            <a:pPr algn="ctr"/>
            <a:r>
              <a:rPr lang="en-GB" sz="1600" dirty="0"/>
              <a:t>Dev/Test data centre</a:t>
            </a:r>
          </a:p>
        </p:txBody>
      </p:sp>
      <p:sp>
        <p:nvSpPr>
          <p:cNvPr id="91" name="Rectangle 90"/>
          <p:cNvSpPr/>
          <p:nvPr/>
        </p:nvSpPr>
        <p:spPr>
          <a:xfrm>
            <a:off x="9467178" y="2880013"/>
            <a:ext cx="1900873" cy="338554"/>
          </a:xfrm>
          <a:prstGeom prst="rect">
            <a:avLst/>
          </a:prstGeom>
        </p:spPr>
        <p:txBody>
          <a:bodyPr wrap="square">
            <a:spAutoFit/>
          </a:bodyPr>
          <a:lstStyle/>
          <a:p>
            <a:pPr algn="ctr"/>
            <a:r>
              <a:rPr lang="en-GB" sz="1600" dirty="0"/>
              <a:t>Prod data centre</a:t>
            </a:r>
          </a:p>
        </p:txBody>
      </p:sp>
      <p:grpSp>
        <p:nvGrpSpPr>
          <p:cNvPr id="93" name="Group 92"/>
          <p:cNvGrpSpPr>
            <a:grpSpLocks/>
          </p:cNvGrpSpPr>
          <p:nvPr/>
        </p:nvGrpSpPr>
        <p:grpSpPr bwMode="auto">
          <a:xfrm>
            <a:off x="5495931" y="3473800"/>
            <a:ext cx="908351" cy="655823"/>
            <a:chOff x="4299869" y="1700808"/>
            <a:chExt cx="1280242" cy="580256"/>
          </a:xfrm>
        </p:grpSpPr>
        <p:grpSp>
          <p:nvGrpSpPr>
            <p:cNvPr id="94" name="Group 69"/>
            <p:cNvGrpSpPr>
              <a:grpSpLocks/>
            </p:cNvGrpSpPr>
            <p:nvPr/>
          </p:nvGrpSpPr>
          <p:grpSpPr bwMode="auto">
            <a:xfrm>
              <a:off x="4299869" y="1700808"/>
              <a:ext cx="1280242" cy="580256"/>
              <a:chOff x="3923928" y="1700808"/>
              <a:chExt cx="1656184" cy="749967"/>
            </a:xfrm>
          </p:grpSpPr>
          <p:sp>
            <p:nvSpPr>
              <p:cNvPr id="97" name="Rounded Rectangle 96"/>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98" name="Rounded Rectangle 97"/>
              <p:cNvSpPr/>
              <p:nvPr/>
            </p:nvSpPr>
            <p:spPr>
              <a:xfrm>
                <a:off x="3977352" y="1740403"/>
                <a:ext cx="1549332" cy="25386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Create Platform</a:t>
                </a:r>
              </a:p>
            </p:txBody>
          </p:sp>
        </p:grpSp>
        <p:pic>
          <p:nvPicPr>
            <p:cNvPr id="9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a:off x="6490355" y="3473800"/>
            <a:ext cx="908351" cy="655823"/>
            <a:chOff x="4299869" y="1700808"/>
            <a:chExt cx="1280242" cy="580256"/>
          </a:xfrm>
        </p:grpSpPr>
        <p:grpSp>
          <p:nvGrpSpPr>
            <p:cNvPr id="100" name="Group 64"/>
            <p:cNvGrpSpPr>
              <a:grpSpLocks/>
            </p:cNvGrpSpPr>
            <p:nvPr/>
          </p:nvGrpSpPr>
          <p:grpSpPr bwMode="auto">
            <a:xfrm>
              <a:off x="4299869" y="1700808"/>
              <a:ext cx="1280242" cy="580256"/>
              <a:chOff x="3923928" y="1700808"/>
              <a:chExt cx="1656184" cy="749967"/>
            </a:xfrm>
          </p:grpSpPr>
          <p:sp>
            <p:nvSpPr>
              <p:cNvPr id="103" name="Rounded Rectangle 102"/>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104" name="Rounded Rectangle 103"/>
              <p:cNvSpPr/>
              <p:nvPr/>
            </p:nvSpPr>
            <p:spPr>
              <a:xfrm>
                <a:off x="3977352" y="1740403"/>
                <a:ext cx="1549332" cy="25386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Test Platform</a:t>
                </a:r>
              </a:p>
            </p:txBody>
          </p:sp>
        </p:grpSp>
        <p:pic>
          <p:nvPicPr>
            <p:cNvPr id="10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Group 104"/>
          <p:cNvGrpSpPr>
            <a:grpSpLocks/>
          </p:cNvGrpSpPr>
          <p:nvPr/>
        </p:nvGrpSpPr>
        <p:grpSpPr bwMode="auto">
          <a:xfrm>
            <a:off x="7495257" y="3481639"/>
            <a:ext cx="908351" cy="655823"/>
            <a:chOff x="4299869" y="1700808"/>
            <a:chExt cx="1280242" cy="580256"/>
          </a:xfrm>
        </p:grpSpPr>
        <p:grpSp>
          <p:nvGrpSpPr>
            <p:cNvPr id="106" name="Group 69"/>
            <p:cNvGrpSpPr>
              <a:grpSpLocks/>
            </p:cNvGrpSpPr>
            <p:nvPr/>
          </p:nvGrpSpPr>
          <p:grpSpPr bwMode="auto">
            <a:xfrm>
              <a:off x="4299869" y="1700808"/>
              <a:ext cx="1280242" cy="580256"/>
              <a:chOff x="3923928" y="1700808"/>
              <a:chExt cx="1656184" cy="749967"/>
            </a:xfrm>
          </p:grpSpPr>
          <p:sp>
            <p:nvSpPr>
              <p:cNvPr id="109" name="Rounded Rectangle 10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110" name="Rounded Rectangle 109"/>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Create Platform</a:t>
                </a:r>
              </a:p>
            </p:txBody>
          </p:sp>
        </p:grpSp>
        <p:pic>
          <p:nvPicPr>
            <p:cNvPr id="10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 name="Group 110"/>
          <p:cNvGrpSpPr>
            <a:grpSpLocks/>
          </p:cNvGrpSpPr>
          <p:nvPr/>
        </p:nvGrpSpPr>
        <p:grpSpPr bwMode="auto">
          <a:xfrm>
            <a:off x="8489680" y="3481639"/>
            <a:ext cx="908351" cy="655823"/>
            <a:chOff x="4299869" y="1700808"/>
            <a:chExt cx="1280242" cy="580256"/>
          </a:xfrm>
        </p:grpSpPr>
        <p:grpSp>
          <p:nvGrpSpPr>
            <p:cNvPr id="112" name="Group 64"/>
            <p:cNvGrpSpPr>
              <a:grpSpLocks/>
            </p:cNvGrpSpPr>
            <p:nvPr/>
          </p:nvGrpSpPr>
          <p:grpSpPr bwMode="auto">
            <a:xfrm>
              <a:off x="4299869" y="1700808"/>
              <a:ext cx="1280242" cy="580256"/>
              <a:chOff x="3923928" y="1700808"/>
              <a:chExt cx="1656184" cy="749967"/>
            </a:xfrm>
          </p:grpSpPr>
          <p:sp>
            <p:nvSpPr>
              <p:cNvPr id="115" name="Rounded Rectangle 114"/>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116" name="Rounded Rectangle 11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Test Platform</a:t>
                </a:r>
              </a:p>
            </p:txBody>
          </p:sp>
        </p:grpSp>
        <p:pic>
          <p:nvPicPr>
            <p:cNvPr id="11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16"/>
          <p:cNvGrpSpPr>
            <a:grpSpLocks/>
          </p:cNvGrpSpPr>
          <p:nvPr/>
        </p:nvGrpSpPr>
        <p:grpSpPr bwMode="auto">
          <a:xfrm>
            <a:off x="9494579" y="3481639"/>
            <a:ext cx="908351" cy="655823"/>
            <a:chOff x="4299869" y="1700808"/>
            <a:chExt cx="1280242" cy="580256"/>
          </a:xfrm>
        </p:grpSpPr>
        <p:grpSp>
          <p:nvGrpSpPr>
            <p:cNvPr id="118" name="Group 69"/>
            <p:cNvGrpSpPr>
              <a:grpSpLocks/>
            </p:cNvGrpSpPr>
            <p:nvPr/>
          </p:nvGrpSpPr>
          <p:grpSpPr bwMode="auto">
            <a:xfrm>
              <a:off x="4299869" y="1700808"/>
              <a:ext cx="1280242" cy="580256"/>
              <a:chOff x="3923928" y="1700808"/>
              <a:chExt cx="1656184" cy="749967"/>
            </a:xfrm>
          </p:grpSpPr>
          <p:sp>
            <p:nvSpPr>
              <p:cNvPr id="121" name="Rounded Rectangle 120"/>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122" name="Rounded Rectangle 121"/>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Create Platform</a:t>
                </a:r>
              </a:p>
            </p:txBody>
          </p:sp>
        </p:grpSp>
        <p:pic>
          <p:nvPicPr>
            <p:cNvPr id="11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 name="Group 122"/>
          <p:cNvGrpSpPr>
            <a:grpSpLocks/>
          </p:cNvGrpSpPr>
          <p:nvPr/>
        </p:nvGrpSpPr>
        <p:grpSpPr bwMode="auto">
          <a:xfrm>
            <a:off x="10489002" y="3481639"/>
            <a:ext cx="908351" cy="655823"/>
            <a:chOff x="4299869" y="1700808"/>
            <a:chExt cx="1280242" cy="580256"/>
          </a:xfrm>
        </p:grpSpPr>
        <p:grpSp>
          <p:nvGrpSpPr>
            <p:cNvPr id="124" name="Group 64"/>
            <p:cNvGrpSpPr>
              <a:grpSpLocks/>
            </p:cNvGrpSpPr>
            <p:nvPr/>
          </p:nvGrpSpPr>
          <p:grpSpPr bwMode="auto">
            <a:xfrm>
              <a:off x="4299869" y="1700808"/>
              <a:ext cx="1280242" cy="580256"/>
              <a:chOff x="3923928" y="1700808"/>
              <a:chExt cx="1656184" cy="749967"/>
            </a:xfrm>
          </p:grpSpPr>
          <p:sp>
            <p:nvSpPr>
              <p:cNvPr id="127" name="Rounded Rectangle 126"/>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600" dirty="0"/>
              </a:p>
            </p:txBody>
          </p:sp>
          <p:sp>
            <p:nvSpPr>
              <p:cNvPr id="128" name="Rounded Rectangle 12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050" dirty="0">
                    <a:solidFill>
                      <a:schemeClr val="tx1"/>
                    </a:solidFill>
                  </a:rPr>
                  <a:t>Test Platform</a:t>
                </a:r>
              </a:p>
            </p:txBody>
          </p:sp>
        </p:grpSp>
        <p:pic>
          <p:nvPicPr>
            <p:cNvPr id="12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5658373" y="4478796"/>
            <a:ext cx="5982247" cy="1221955"/>
            <a:chOff x="4943537" y="3908041"/>
            <a:chExt cx="5185686" cy="952442"/>
          </a:xfrm>
        </p:grpSpPr>
        <p:grpSp>
          <p:nvGrpSpPr>
            <p:cNvPr id="4" name="Group 3"/>
            <p:cNvGrpSpPr/>
            <p:nvPr/>
          </p:nvGrpSpPr>
          <p:grpSpPr>
            <a:xfrm>
              <a:off x="4943537" y="3908041"/>
              <a:ext cx="1592295" cy="952442"/>
              <a:chOff x="4943537" y="3908041"/>
              <a:chExt cx="1592295" cy="952442"/>
            </a:xfrm>
          </p:grpSpPr>
          <p:pic>
            <p:nvPicPr>
              <p:cNvPr id="7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3537" y="3908041"/>
                <a:ext cx="1493200" cy="34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4" descr="http://sensuapp.org/img/sensu_logo_large-c92d73d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54100" y="4354629"/>
                <a:ext cx="581732" cy="505854"/>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2662" y="3908041"/>
              <a:ext cx="1493200" cy="34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4" descr="http://sensuapp.org/img/sensu_logo_large-c92d73d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43225" y="4354629"/>
              <a:ext cx="581732" cy="50585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36928" y="3908041"/>
              <a:ext cx="1493200" cy="344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4" descr="http://sensuapp.org/img/sensu_logo_large-c92d73d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47491" y="4354629"/>
              <a:ext cx="581732" cy="505854"/>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886520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6603139" y="1844829"/>
            <a:ext cx="2476960" cy="246221"/>
          </a:xfrm>
          <a:prstGeom prst="rect">
            <a:avLst/>
          </a:prstGeom>
          <a:noFill/>
        </p:spPr>
        <p:txBody>
          <a:bodyPr wrap="none" rtlCol="0">
            <a:spAutoFit/>
          </a:bodyPr>
          <a:lstStyle/>
          <a:p>
            <a:r>
              <a:rPr lang="en-GB" sz="1000" b="1" dirty="0"/>
              <a:t>Platform and basic infra automation &gt;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0303"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grpSp>
        <p:nvGrpSpPr>
          <p:cNvPr id="7" name="Group 6"/>
          <p:cNvGrpSpPr>
            <a:grpSpLocks/>
          </p:cNvGrpSpPr>
          <p:nvPr/>
        </p:nvGrpSpPr>
        <p:grpSpPr bwMode="auto">
          <a:xfrm>
            <a:off x="1343028" y="1430343"/>
            <a:ext cx="9966325" cy="7591425"/>
            <a:chOff x="-180996" y="1430768"/>
            <a:chExt cx="9966440" cy="7590404"/>
          </a:xfrm>
        </p:grpSpPr>
        <p:sp>
          <p:nvSpPr>
            <p:cNvPr id="21" name="Rectangle 20"/>
            <p:cNvSpPr/>
            <p:nvPr/>
          </p:nvSpPr>
          <p:spPr>
            <a:xfrm>
              <a:off x="-180996"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58429" name="Picture 2" descr="C:\Users\martin.croker\Documents\AWS Stencils (1)\AWS Stencils\EPS\13.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2006" y="4288576"/>
              <a:ext cx="751897" cy="73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3447072" y="2997729"/>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0" name="Rectangle 9"/>
          <p:cNvSpPr/>
          <p:nvPr/>
        </p:nvSpPr>
        <p:spPr>
          <a:xfrm>
            <a:off x="3705231"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1" name="Rectangle 10"/>
          <p:cNvSpPr/>
          <p:nvPr/>
        </p:nvSpPr>
        <p:spPr>
          <a:xfrm>
            <a:off x="1552576" y="3912364"/>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2" name="Rectangle 11"/>
          <p:cNvSpPr/>
          <p:nvPr/>
        </p:nvSpPr>
        <p:spPr>
          <a:xfrm>
            <a:off x="7703428" y="4020873"/>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3" name="Rectangle 12"/>
          <p:cNvSpPr/>
          <p:nvPr/>
        </p:nvSpPr>
        <p:spPr>
          <a:xfrm>
            <a:off x="5866639"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14" name="Rectangle 13"/>
          <p:cNvSpPr/>
          <p:nvPr/>
        </p:nvSpPr>
        <p:spPr>
          <a:xfrm>
            <a:off x="3942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5" name="Rectangle 14"/>
          <p:cNvSpPr/>
          <p:nvPr/>
        </p:nvSpPr>
        <p:spPr>
          <a:xfrm>
            <a:off x="5203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6" name="Rectangle 15"/>
          <p:cNvSpPr/>
          <p:nvPr/>
        </p:nvSpPr>
        <p:spPr>
          <a:xfrm>
            <a:off x="7505700" y="6076954"/>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17" name="Rectangle 16"/>
          <p:cNvSpPr/>
          <p:nvPr/>
        </p:nvSpPr>
        <p:spPr>
          <a:xfrm>
            <a:off x="9333305" y="4360077"/>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20"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816989" y="40606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5731752" y="365511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012991" y="273501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3917992" y="458186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810065" y="52148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537703" y="569728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9446386" y="556109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10350890" y="507612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7673437" y="620065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151563" y="635781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800983" y="598786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698241" y="4023050"/>
            <a:ext cx="863372" cy="6924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778000" y="5049838"/>
            <a:ext cx="2459038" cy="844550"/>
            <a:chOff x="254000" y="5049838"/>
            <a:chExt cx="2459038" cy="844550"/>
          </a:xfrm>
        </p:grpSpPr>
        <p:sp>
          <p:nvSpPr>
            <p:cNvPr id="44" name="TextBox 43"/>
            <p:cNvSpPr txBox="1">
              <a:spLocks noChangeArrowheads="1"/>
            </p:cNvSpPr>
            <p:nvPr/>
          </p:nvSpPr>
          <p:spPr bwMode="auto">
            <a:xfrm>
              <a:off x="261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18" name="TextBox 17"/>
            <p:cNvSpPr txBox="1">
              <a:spLocks noChangeArrowheads="1"/>
            </p:cNvSpPr>
            <p:nvPr/>
          </p:nvSpPr>
          <p:spPr bwMode="auto">
            <a:xfrm>
              <a:off x="254000" y="5286375"/>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Networks</a:t>
              </a:r>
              <a:endParaRPr lang="en-GB" altLang="en-US" b="1" dirty="0"/>
            </a:p>
          </p:txBody>
        </p:sp>
        <p:sp>
          <p:nvSpPr>
            <p:cNvPr id="34" name="TextBox 33"/>
            <p:cNvSpPr txBox="1">
              <a:spLocks noChangeArrowheads="1"/>
            </p:cNvSpPr>
            <p:nvPr/>
          </p:nvSpPr>
          <p:spPr bwMode="auto">
            <a:xfrm>
              <a:off x="261938"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grpSp>
      <p:sp>
        <p:nvSpPr>
          <p:cNvPr id="4" name="Rectangle 3"/>
          <p:cNvSpPr/>
          <p:nvPr/>
        </p:nvSpPr>
        <p:spPr>
          <a:xfrm>
            <a:off x="6151568" y="1182021"/>
            <a:ext cx="3775803" cy="457594"/>
          </a:xfrm>
          <a:prstGeom prst="rect">
            <a:avLst/>
          </a:prstGeom>
          <a:solidFill>
            <a:srgbClr val="FEFEFE">
              <a:alpha val="8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1" name="Picture 2" descr="PaaA_Anatomy"/>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988247" y="1182026"/>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393673" y="346358"/>
            <a:ext cx="7480551" cy="769441"/>
          </a:xfrm>
          <a:prstGeom prst="rect">
            <a:avLst/>
          </a:prstGeom>
          <a:solidFill>
            <a:schemeClr val="bg1">
              <a:alpha val="52000"/>
            </a:schemeClr>
          </a:solidFill>
        </p:spPr>
        <p:txBody>
          <a:bodyPr wrap="square" rtlCol="0">
            <a:spAutoFit/>
          </a:bodyPr>
          <a:lstStyle/>
          <a:p>
            <a:r>
              <a:rPr lang="en-GB" sz="4400" dirty="0"/>
              <a:t>Re-creatable </a:t>
            </a:r>
          </a:p>
        </p:txBody>
      </p:sp>
      <p:sp>
        <p:nvSpPr>
          <p:cNvPr id="3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751764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4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8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10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2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14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160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2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4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80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100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120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140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160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180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200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220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ppt_x"/>
                                          </p:val>
                                        </p:tav>
                                        <p:tav tm="100000">
                                          <p:val>
                                            <p:strVal val="#ppt_x"/>
                                          </p:val>
                                        </p:tav>
                                      </p:tavLst>
                                    </p:anim>
                                    <p:anim calcmode="lin" valueType="num">
                                      <p:cBhvr additive="base">
                                        <p:cTn id="88" dur="500" fill="hold"/>
                                        <p:tgtEl>
                                          <p:spTgt spid="30"/>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260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0-#ppt_h/2"/>
                                          </p:val>
                                        </p:tav>
                                        <p:tav tm="100000">
                                          <p:val>
                                            <p:strVal val="#ppt_y"/>
                                          </p:val>
                                        </p:tav>
                                      </p:tavLst>
                                    </p:anim>
                                  </p:childTnLst>
                                </p:cTn>
                              </p:par>
                            </p:childTnLst>
                          </p:cTn>
                        </p:par>
                        <p:par>
                          <p:cTn id="93" fill="hold">
                            <p:stCondLst>
                              <p:cond delay="3100"/>
                            </p:stCondLst>
                            <p:childTnLst>
                              <p:par>
                                <p:cTn id="94" presetID="1" presetClass="entr" presetSubtype="0" fill="hold" nodeType="afterEffect">
                                  <p:stCondLst>
                                    <p:cond delay="0"/>
                                  </p:stCondLst>
                                  <p:childTnLst>
                                    <p:set>
                                      <p:cBhvr>
                                        <p:cTn id="9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6" name="Slide Number Placeholder 1"/>
          <p:cNvSpPr>
            <a:spLocks noGrp="1"/>
          </p:cNvSpPr>
          <p:nvPr>
            <p:ph type="sldNum" sz="quarter" idx="4294967295"/>
          </p:nvPr>
        </p:nvSpPr>
        <p:spPr bwMode="auto">
          <a:xfrm>
            <a:off x="8077200" y="635635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AFA058D-094D-4092-AE1C-B30B47E26BA4}" type="slidenum">
              <a:rPr lang="en-US" altLang="en-US" smtClean="0"/>
              <a:pPr eaLnBrk="1" hangingPunct="1"/>
              <a:t>28</a:t>
            </a:fld>
            <a:endParaRPr lang="en-US" alt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0303"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3447072" y="2997729"/>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3705231"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1552576" y="3912364"/>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7703428" y="4020873"/>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5866639"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3942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5203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7505700" y="6076954"/>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9333305" y="4360077"/>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816989" y="40606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5731752" y="365511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012991" y="273501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3917992" y="458186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810065" y="52148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537703" y="569728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9446386" y="556109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10350890" y="5076129"/>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343004"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9"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7673437" y="620065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151563" y="635781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800983" y="598786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martin.croker\Documents\AWS Stencils (1)\AWS Stencils\EPS\14.svg.eps"/>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698241" y="402305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6380"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17955" y="422751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40405" y="331629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37080"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8793"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707443" y="367824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6755" y="2868618"/>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 name="Group 144"/>
          <p:cNvGrpSpPr>
            <a:grpSpLocks/>
          </p:cNvGrpSpPr>
          <p:nvPr/>
        </p:nvGrpSpPr>
        <p:grpSpPr bwMode="auto">
          <a:xfrm>
            <a:off x="4491038" y="4881568"/>
            <a:ext cx="920750" cy="930275"/>
            <a:chOff x="2966267" y="4881219"/>
            <a:chExt cx="921441" cy="930894"/>
          </a:xfrm>
        </p:grpSpPr>
        <p:pic>
          <p:nvPicPr>
            <p:cNvPr id="59522"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4" descr="http://en.community.dell.com/cfs-file.ashx/__key/communityserver-blogs-components-weblogfiles/00-00-00-37-45/6521.OC_5F00_Chef_5F00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48" name="Picture 4" descr="http://en.community.dell.com/cfs-file.ashx/__key/communityserver-blogs-components-weblogfiles/00-00-00-37-45/6521.OC_5F00_Chef_5F00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149" name="Group 148"/>
          <p:cNvGrpSpPr>
            <a:grpSpLocks/>
          </p:cNvGrpSpPr>
          <p:nvPr/>
        </p:nvGrpSpPr>
        <p:grpSpPr bwMode="auto">
          <a:xfrm>
            <a:off x="3984625" y="1936755"/>
            <a:ext cx="935038" cy="931863"/>
            <a:chOff x="2461279" y="1936984"/>
            <a:chExt cx="933617" cy="930894"/>
          </a:xfrm>
        </p:grpSpPr>
        <p:pic>
          <p:nvPicPr>
            <p:cNvPr id="59515"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16" name="Group 150"/>
            <p:cNvGrpSpPr>
              <a:grpSpLocks/>
            </p:cNvGrpSpPr>
            <p:nvPr/>
          </p:nvGrpSpPr>
          <p:grpSpPr bwMode="auto">
            <a:xfrm>
              <a:off x="2461279" y="2285002"/>
              <a:ext cx="501930" cy="434646"/>
              <a:chOff x="0" y="2245302"/>
              <a:chExt cx="5353446" cy="2225466"/>
            </a:xfrm>
          </p:grpSpPr>
          <p:pic>
            <p:nvPicPr>
              <p:cNvPr id="155"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56"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59517" name="Group 151"/>
            <p:cNvGrpSpPr>
              <a:grpSpLocks/>
            </p:cNvGrpSpPr>
            <p:nvPr/>
          </p:nvGrpSpPr>
          <p:grpSpPr bwMode="auto">
            <a:xfrm>
              <a:off x="2868210" y="2338167"/>
              <a:ext cx="526686" cy="344864"/>
              <a:chOff x="0" y="2245302"/>
              <a:chExt cx="5353446" cy="2225466"/>
            </a:xfrm>
          </p:grpSpPr>
          <p:pic>
            <p:nvPicPr>
              <p:cNvPr id="153"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54"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grpSp>
        <p:nvGrpSpPr>
          <p:cNvPr id="157" name="Group 156"/>
          <p:cNvGrpSpPr>
            <a:grpSpLocks/>
          </p:cNvGrpSpPr>
          <p:nvPr/>
        </p:nvGrpSpPr>
        <p:grpSpPr bwMode="auto">
          <a:xfrm>
            <a:off x="3851275" y="3771905"/>
            <a:ext cx="977900" cy="931863"/>
            <a:chOff x="2327764" y="3772534"/>
            <a:chExt cx="977397" cy="930894"/>
          </a:xfrm>
        </p:grpSpPr>
        <p:pic>
          <p:nvPicPr>
            <p:cNvPr id="59512"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1" name="Group 160"/>
          <p:cNvGrpSpPr>
            <a:grpSpLocks/>
          </p:cNvGrpSpPr>
          <p:nvPr/>
        </p:nvGrpSpPr>
        <p:grpSpPr bwMode="auto">
          <a:xfrm>
            <a:off x="6745288" y="4406905"/>
            <a:ext cx="977900" cy="930275"/>
            <a:chOff x="5221789" y="4406892"/>
            <a:chExt cx="977397" cy="930894"/>
          </a:xfrm>
        </p:grpSpPr>
        <p:pic>
          <p:nvPicPr>
            <p:cNvPr id="59509"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9" name="Group 168"/>
          <p:cNvGrpSpPr>
            <a:grpSpLocks/>
          </p:cNvGrpSpPr>
          <p:nvPr/>
        </p:nvGrpSpPr>
        <p:grpSpPr bwMode="auto">
          <a:xfrm>
            <a:off x="8639175" y="3224218"/>
            <a:ext cx="954088" cy="930275"/>
            <a:chOff x="4155873" y="2863826"/>
            <a:chExt cx="953881" cy="930894"/>
          </a:xfrm>
        </p:grpSpPr>
        <p:pic>
          <p:nvPicPr>
            <p:cNvPr id="59500"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501" name="Group 170"/>
            <p:cNvGrpSpPr>
              <a:grpSpLocks/>
            </p:cNvGrpSpPr>
            <p:nvPr/>
          </p:nvGrpSpPr>
          <p:grpSpPr bwMode="auto">
            <a:xfrm>
              <a:off x="4598974" y="3173708"/>
              <a:ext cx="510780" cy="481401"/>
              <a:chOff x="127000" y="1401736"/>
              <a:chExt cx="1090612" cy="873842"/>
            </a:xfrm>
          </p:grpSpPr>
          <p:pic>
            <p:nvPicPr>
              <p:cNvPr id="176" name="Picture 11" descr="http://info.intel.com/rs/intel/images/IntelESG-Logo-159px.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7" name="Picture 11" descr="http://info.intel.com/rs/intel/images/IntelESG-Logo-159px.jp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78" name="Picture 11" descr="http://info.intel.com/rs/intel/images/IntelESG-Logo-159px.jpg"/>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502" name="Group 171"/>
            <p:cNvGrpSpPr>
              <a:grpSpLocks/>
            </p:cNvGrpSpPr>
            <p:nvPr/>
          </p:nvGrpSpPr>
          <p:grpSpPr bwMode="auto">
            <a:xfrm>
              <a:off x="4155873" y="3202470"/>
              <a:ext cx="564200" cy="430860"/>
              <a:chOff x="127000" y="1401736"/>
              <a:chExt cx="1090612" cy="873842"/>
            </a:xfrm>
          </p:grpSpPr>
          <p:pic>
            <p:nvPicPr>
              <p:cNvPr id="173" name="Picture 11" descr="http://info.intel.com/rs/intel/images/IntelESG-Logo-159px.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4" name="Picture 11" descr="http://info.intel.com/rs/intel/images/IntelESG-Logo-159px.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75" name="Picture 11" descr="http://info.intel.com/rs/intel/images/IntelESG-Logo-159px.jpg"/>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59440" name="Picture 2" descr="C:\Users\martin.croker\Documents\AWS Stencils (1)\AWS Stencils\EPS\13.svg.eps"/>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725618" y="4281493"/>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41" name="TextBox 211"/>
          <p:cNvSpPr txBox="1">
            <a:spLocks noChangeArrowheads="1"/>
          </p:cNvSpPr>
          <p:nvPr/>
        </p:nvSpPr>
        <p:spPr bwMode="auto">
          <a:xfrm>
            <a:off x="1778000" y="5286375"/>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Networks</a:t>
            </a:r>
            <a:endParaRPr lang="en-GB" altLang="en-US" b="1" dirty="0"/>
          </a:p>
        </p:txBody>
      </p:sp>
      <p:sp>
        <p:nvSpPr>
          <p:cNvPr id="59442" name="TextBox 212"/>
          <p:cNvSpPr txBox="1">
            <a:spLocks noChangeArrowheads="1"/>
          </p:cNvSpPr>
          <p:nvPr/>
        </p:nvSpPr>
        <p:spPr bwMode="auto">
          <a:xfrm>
            <a:off x="1785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59443" name="TextBox 213"/>
          <p:cNvSpPr txBox="1">
            <a:spLocks noChangeArrowheads="1"/>
          </p:cNvSpPr>
          <p:nvPr/>
        </p:nvSpPr>
        <p:spPr bwMode="auto">
          <a:xfrm>
            <a:off x="1785943"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59444" name="TextBox 214"/>
          <p:cNvSpPr txBox="1">
            <a:spLocks noChangeArrowheads="1"/>
          </p:cNvSpPr>
          <p:nvPr/>
        </p:nvSpPr>
        <p:spPr bwMode="auto">
          <a:xfrm>
            <a:off x="1781180" y="5762625"/>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Software Installs</a:t>
            </a:r>
            <a:endParaRPr lang="en-GB" altLang="en-US" b="1" dirty="0"/>
          </a:p>
        </p:txBody>
      </p:sp>
      <p:pic>
        <p:nvPicPr>
          <p:cNvPr id="139"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83505" y="584676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 name="Group 178"/>
          <p:cNvGrpSpPr>
            <a:grpSpLocks/>
          </p:cNvGrpSpPr>
          <p:nvPr/>
        </p:nvGrpSpPr>
        <p:grpSpPr bwMode="auto">
          <a:xfrm>
            <a:off x="7616830" y="5389563"/>
            <a:ext cx="976313" cy="931862"/>
            <a:chOff x="5221789" y="4406892"/>
            <a:chExt cx="977397" cy="930894"/>
          </a:xfrm>
        </p:grpSpPr>
        <p:pic>
          <p:nvPicPr>
            <p:cNvPr id="59497"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9"/>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9"/>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41"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445630"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182"/>
          <p:cNvGrpSpPr>
            <a:grpSpLocks/>
          </p:cNvGrpSpPr>
          <p:nvPr/>
        </p:nvGrpSpPr>
        <p:grpSpPr bwMode="auto">
          <a:xfrm>
            <a:off x="9386893" y="4748218"/>
            <a:ext cx="985837" cy="930275"/>
            <a:chOff x="7862995" y="4747824"/>
            <a:chExt cx="984965" cy="930894"/>
          </a:xfrm>
        </p:grpSpPr>
        <p:pic>
          <p:nvPicPr>
            <p:cNvPr id="59490"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91" name="Group 184"/>
            <p:cNvGrpSpPr>
              <a:grpSpLocks/>
            </p:cNvGrpSpPr>
            <p:nvPr/>
          </p:nvGrpSpPr>
          <p:grpSpPr bwMode="auto">
            <a:xfrm>
              <a:off x="8263533" y="5101879"/>
              <a:ext cx="584427" cy="459306"/>
              <a:chOff x="-827149" y="468873"/>
              <a:chExt cx="3221141" cy="2086832"/>
            </a:xfrm>
          </p:grpSpPr>
          <p:pic>
            <p:nvPicPr>
              <p:cNvPr id="189" name="Picture 13" descr="https://encrypted-tbn3.gstatic.com/images?q=tbn:ANd9GcT0906YubhIEEoEpd0yKtToMjgLqvbaKr97hbzQ-cRWNtp5M_ngeQ"/>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90" name="Picture 13" descr="https://encrypted-tbn3.gstatic.com/images?q=tbn:ANd9GcT0906YubhIEEoEpd0yKtToMjgLqvbaKr97hbzQ-cRWNtp5M_ngeQ"/>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59492" name="Group 185"/>
            <p:cNvGrpSpPr>
              <a:grpSpLocks/>
            </p:cNvGrpSpPr>
            <p:nvPr/>
          </p:nvGrpSpPr>
          <p:grpSpPr bwMode="auto">
            <a:xfrm>
              <a:off x="7862995" y="5118735"/>
              <a:ext cx="548411" cy="434780"/>
              <a:chOff x="-827149" y="468873"/>
              <a:chExt cx="3221141" cy="2086832"/>
            </a:xfrm>
          </p:grpSpPr>
          <p:pic>
            <p:nvPicPr>
              <p:cNvPr id="187" name="Picture 13" descr="https://encrypted-tbn3.gstatic.com/images?q=tbn:ANd9GcT0906YubhIEEoEpd0yKtToMjgLqvbaKr97hbzQ-cRWNtp5M_ngeQ"/>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8" name="Picture 13" descr="https://encrypted-tbn3.gstatic.com/images?q=tbn:ANd9GcT0906YubhIEEoEpd0yKtToMjgLqvbaKr97hbzQ-cRWNtp5M_ngeQ"/>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pic>
        <p:nvPicPr>
          <p:cNvPr id="142"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350505"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 name="Group 194"/>
          <p:cNvGrpSpPr>
            <a:grpSpLocks/>
          </p:cNvGrpSpPr>
          <p:nvPr/>
        </p:nvGrpSpPr>
        <p:grpSpPr bwMode="auto">
          <a:xfrm>
            <a:off x="10283830" y="4264030"/>
            <a:ext cx="982663" cy="930275"/>
            <a:chOff x="8759107" y="4263382"/>
            <a:chExt cx="983012" cy="930894"/>
          </a:xfrm>
        </p:grpSpPr>
        <p:pic>
          <p:nvPicPr>
            <p:cNvPr id="59487"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18" descr="http://www.modsecurity.org/g/nginx.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98" name="Picture 18" descr="http://www.modsecurity.org/g/nginx.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pic>
        <p:nvPicPr>
          <p:cNvPr id="140"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105" y="563404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1" name="Group 190"/>
          <p:cNvGrpSpPr>
            <a:grpSpLocks/>
          </p:cNvGrpSpPr>
          <p:nvPr/>
        </p:nvGrpSpPr>
        <p:grpSpPr bwMode="auto">
          <a:xfrm>
            <a:off x="8734425" y="5173668"/>
            <a:ext cx="977900" cy="930275"/>
            <a:chOff x="7211002" y="5173546"/>
            <a:chExt cx="976680" cy="930894"/>
          </a:xfrm>
        </p:grpSpPr>
        <p:pic>
          <p:nvPicPr>
            <p:cNvPr id="59484"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6"/>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6"/>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8"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51568" y="6013455"/>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9" name="Group 198"/>
          <p:cNvGrpSpPr>
            <a:grpSpLocks/>
          </p:cNvGrpSpPr>
          <p:nvPr/>
        </p:nvGrpSpPr>
        <p:grpSpPr bwMode="auto">
          <a:xfrm>
            <a:off x="6094413" y="5559430"/>
            <a:ext cx="976312" cy="930275"/>
            <a:chOff x="4570649" y="5559099"/>
            <a:chExt cx="976712" cy="930894"/>
          </a:xfrm>
        </p:grpSpPr>
        <p:pic>
          <p:nvPicPr>
            <p:cNvPr id="59479"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 name="Picture 21"/>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1"/>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23" descr="https://encrypted-tbn3.gstatic.com/images?q=tbn:ANd9GcS6h9wNpOjUJTHSoU3iOrda52nmTnvP0AmCrl279sPvjZfTNl_bbQ"/>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04" name="Picture 23" descr="https://encrypted-tbn3.gstatic.com/images?q=tbn:ANd9GcS6h9wNpOjUJTHSoU3iOrda52nmTnvP0AmCrl279sPvjZfTNl_bbQ"/>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pic>
        <p:nvPicPr>
          <p:cNvPr id="134" name="Picture 2" descr="C:\Users\martin.croker\Documents\AWS Stencils (1)\AWS Stencils\EPS\2.svg.ep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16480" y="371316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 name="Group 164"/>
          <p:cNvGrpSpPr>
            <a:grpSpLocks/>
          </p:cNvGrpSpPr>
          <p:nvPr/>
        </p:nvGrpSpPr>
        <p:grpSpPr bwMode="auto">
          <a:xfrm>
            <a:off x="4748213" y="3248030"/>
            <a:ext cx="977900" cy="931863"/>
            <a:chOff x="3224748" y="3248288"/>
            <a:chExt cx="977397" cy="930894"/>
          </a:xfrm>
        </p:grpSpPr>
        <p:pic>
          <p:nvPicPr>
            <p:cNvPr id="59476" name="Picture 2" descr="C:\Users\martin.croker\Documents\AWS Stencils (1)\AWS Stencils\EPS\7.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0" name="Picture 2" descr="PaaA_Anatomy"/>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8988247" y="1182026"/>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74720" y="1725867"/>
            <a:ext cx="1545616" cy="246221"/>
          </a:xfrm>
          <a:prstGeom prst="rect">
            <a:avLst/>
          </a:prstGeom>
          <a:noFill/>
        </p:spPr>
        <p:txBody>
          <a:bodyPr wrap="none" rtlCol="0">
            <a:spAutoFit/>
          </a:bodyPr>
          <a:lstStyle/>
          <a:p>
            <a:pPr algn="r"/>
            <a:r>
              <a:rPr lang="en-GB" sz="1000" b="1" dirty="0" smtClean="0"/>
              <a:t>Third Party Software &gt;</a:t>
            </a:r>
            <a:endParaRPr lang="en-GB" sz="1000" b="1" dirty="0"/>
          </a:p>
        </p:txBody>
      </p:sp>
      <p:sp>
        <p:nvSpPr>
          <p:cNvPr id="108"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110" name="TextBox 109"/>
          <p:cNvSpPr txBox="1"/>
          <p:nvPr/>
        </p:nvSpPr>
        <p:spPr>
          <a:xfrm>
            <a:off x="393673" y="346358"/>
            <a:ext cx="7480551" cy="769441"/>
          </a:xfrm>
          <a:prstGeom prst="rect">
            <a:avLst/>
          </a:prstGeom>
          <a:solidFill>
            <a:schemeClr val="bg1">
              <a:alpha val="52000"/>
            </a:schemeClr>
          </a:solidFill>
        </p:spPr>
        <p:txBody>
          <a:bodyPr wrap="square" rtlCol="0">
            <a:spAutoFit/>
          </a:bodyPr>
          <a:lstStyle/>
          <a:p>
            <a:r>
              <a:rPr lang="en-GB" sz="4400" dirty="0"/>
              <a:t>Re-creatable </a:t>
            </a:r>
          </a:p>
        </p:txBody>
      </p:sp>
    </p:spTree>
    <p:extLst>
      <p:ext uri="{BB962C8B-B14F-4D97-AF65-F5344CB8AC3E}">
        <p14:creationId xmlns:p14="http://schemas.microsoft.com/office/powerpoint/2010/main" val="3859966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par>
                                <p:cTn id="8" presetID="22" presetClass="entr" presetSubtype="4" fill="hold" nodeType="withEffect">
                                  <p:stCondLst>
                                    <p:cond delay="500"/>
                                  </p:stCondLst>
                                  <p:childTnLst>
                                    <p:set>
                                      <p:cBhvr>
                                        <p:cTn id="9" dur="1" fill="hold">
                                          <p:stCondLst>
                                            <p:cond delay="0"/>
                                          </p:stCondLst>
                                        </p:cTn>
                                        <p:tgtEl>
                                          <p:spTgt spid="144"/>
                                        </p:tgtEl>
                                        <p:attrNameLst>
                                          <p:attrName>style.visibility</p:attrName>
                                        </p:attrNameLst>
                                      </p:cBhvr>
                                      <p:to>
                                        <p:strVal val="visible"/>
                                      </p:to>
                                    </p:set>
                                    <p:animEffect transition="in" filter="wipe(down)">
                                      <p:cBhvr>
                                        <p:cTn id="10" dur="500"/>
                                        <p:tgtEl>
                                          <p:spTgt spid="144"/>
                                        </p:tgtEl>
                                      </p:cBhvr>
                                    </p:animEffect>
                                  </p:childTnLst>
                                </p:cTn>
                              </p:par>
                              <p:par>
                                <p:cTn id="11" presetID="22" presetClass="entr" presetSubtype="4" fill="hold" nodeType="withEffect">
                                  <p:stCondLst>
                                    <p:cond delay="1500"/>
                                  </p:stCondLst>
                                  <p:childTnLst>
                                    <p:set>
                                      <p:cBhvr>
                                        <p:cTn id="12" dur="1" fill="hold">
                                          <p:stCondLst>
                                            <p:cond delay="0"/>
                                          </p:stCondLst>
                                        </p:cTn>
                                        <p:tgtEl>
                                          <p:spTgt spid="145"/>
                                        </p:tgtEl>
                                        <p:attrNameLst>
                                          <p:attrName>style.visibility</p:attrName>
                                        </p:attrNameLst>
                                      </p:cBhvr>
                                      <p:to>
                                        <p:strVal val="visible"/>
                                      </p:to>
                                    </p:set>
                                    <p:animEffect transition="in" filter="wipe(down)">
                                      <p:cBhvr>
                                        <p:cTn id="13" dur="500"/>
                                        <p:tgtEl>
                                          <p:spTgt spid="145"/>
                                        </p:tgtEl>
                                      </p:cBhvr>
                                    </p:animEffect>
                                  </p:childTnLst>
                                </p:cTn>
                              </p:par>
                              <p:par>
                                <p:cTn id="14" presetID="22" presetClass="entr" presetSubtype="4" fill="hold" nodeType="withEffect">
                                  <p:stCondLst>
                                    <p:cond delay="1400"/>
                                  </p:stCondLst>
                                  <p:childTnLst>
                                    <p:set>
                                      <p:cBhvr>
                                        <p:cTn id="15" dur="1" fill="hold">
                                          <p:stCondLst>
                                            <p:cond delay="0"/>
                                          </p:stCondLst>
                                        </p:cTn>
                                        <p:tgtEl>
                                          <p:spTgt spid="157"/>
                                        </p:tgtEl>
                                        <p:attrNameLst>
                                          <p:attrName>style.visibility</p:attrName>
                                        </p:attrNameLst>
                                      </p:cBhvr>
                                      <p:to>
                                        <p:strVal val="visible"/>
                                      </p:to>
                                    </p:set>
                                    <p:animEffect transition="in" filter="wipe(down)">
                                      <p:cBhvr>
                                        <p:cTn id="16" dur="500"/>
                                        <p:tgtEl>
                                          <p:spTgt spid="157"/>
                                        </p:tgtEl>
                                      </p:cBhvr>
                                    </p:animEffect>
                                  </p:childTnLst>
                                </p:cTn>
                              </p:par>
                              <p:par>
                                <p:cTn id="17" presetID="22" presetClass="entr" presetSubtype="4" fill="hold" nodeType="withEffect">
                                  <p:stCondLst>
                                    <p:cond delay="700"/>
                                  </p:stCondLst>
                                  <p:childTnLst>
                                    <p:set>
                                      <p:cBhvr>
                                        <p:cTn id="18" dur="1" fill="hold">
                                          <p:stCondLst>
                                            <p:cond delay="0"/>
                                          </p:stCondLst>
                                        </p:cTn>
                                        <p:tgtEl>
                                          <p:spTgt spid="165"/>
                                        </p:tgtEl>
                                        <p:attrNameLst>
                                          <p:attrName>style.visibility</p:attrName>
                                        </p:attrNameLst>
                                      </p:cBhvr>
                                      <p:to>
                                        <p:strVal val="visible"/>
                                      </p:to>
                                    </p:set>
                                    <p:animEffect transition="in" filter="wipe(down)">
                                      <p:cBhvr>
                                        <p:cTn id="19" dur="500"/>
                                        <p:tgtEl>
                                          <p:spTgt spid="165"/>
                                        </p:tgtEl>
                                      </p:cBhvr>
                                    </p:animEffect>
                                  </p:childTnLst>
                                </p:cTn>
                              </p:par>
                              <p:par>
                                <p:cTn id="20" presetID="22" presetClass="entr" presetSubtype="4" fill="hold" nodeType="withEffect">
                                  <p:stCondLst>
                                    <p:cond delay="2000"/>
                                  </p:stCondLst>
                                  <p:childTnLst>
                                    <p:set>
                                      <p:cBhvr>
                                        <p:cTn id="21" dur="1" fill="hold">
                                          <p:stCondLst>
                                            <p:cond delay="0"/>
                                          </p:stCondLst>
                                        </p:cTn>
                                        <p:tgtEl>
                                          <p:spTgt spid="161"/>
                                        </p:tgtEl>
                                        <p:attrNameLst>
                                          <p:attrName>style.visibility</p:attrName>
                                        </p:attrNameLst>
                                      </p:cBhvr>
                                      <p:to>
                                        <p:strVal val="visible"/>
                                      </p:to>
                                    </p:set>
                                    <p:animEffect transition="in" filter="wipe(down)">
                                      <p:cBhvr>
                                        <p:cTn id="22" dur="500"/>
                                        <p:tgtEl>
                                          <p:spTgt spid="161"/>
                                        </p:tgtEl>
                                      </p:cBhvr>
                                    </p:animEffect>
                                  </p:childTnLst>
                                </p:cTn>
                              </p:par>
                              <p:par>
                                <p:cTn id="23" presetID="22" presetClass="entr" presetSubtype="4" fill="hold" nodeType="withEffect">
                                  <p:stCondLst>
                                    <p:cond delay="2000"/>
                                  </p:stCondLst>
                                  <p:childTnLst>
                                    <p:set>
                                      <p:cBhvr>
                                        <p:cTn id="24" dur="1" fill="hold">
                                          <p:stCondLst>
                                            <p:cond delay="0"/>
                                          </p:stCondLst>
                                        </p:cTn>
                                        <p:tgtEl>
                                          <p:spTgt spid="169"/>
                                        </p:tgtEl>
                                        <p:attrNameLst>
                                          <p:attrName>style.visibility</p:attrName>
                                        </p:attrNameLst>
                                      </p:cBhvr>
                                      <p:to>
                                        <p:strVal val="visible"/>
                                      </p:to>
                                    </p:set>
                                    <p:animEffect transition="in" filter="wipe(down)">
                                      <p:cBhvr>
                                        <p:cTn id="25" dur="500"/>
                                        <p:tgtEl>
                                          <p:spTgt spid="169"/>
                                        </p:tgtEl>
                                      </p:cBhvr>
                                    </p:animEffect>
                                  </p:childTnLst>
                                </p:cTn>
                              </p:par>
                              <p:par>
                                <p:cTn id="26" presetID="22" presetClass="entr" presetSubtype="4" fill="hold" nodeType="withEffect">
                                  <p:stCondLst>
                                    <p:cond delay="1300"/>
                                  </p:stCondLst>
                                  <p:childTnLst>
                                    <p:set>
                                      <p:cBhvr>
                                        <p:cTn id="27" dur="1" fill="hold">
                                          <p:stCondLst>
                                            <p:cond delay="0"/>
                                          </p:stCondLst>
                                        </p:cTn>
                                        <p:tgtEl>
                                          <p:spTgt spid="179"/>
                                        </p:tgtEl>
                                        <p:attrNameLst>
                                          <p:attrName>style.visibility</p:attrName>
                                        </p:attrNameLst>
                                      </p:cBhvr>
                                      <p:to>
                                        <p:strVal val="visible"/>
                                      </p:to>
                                    </p:set>
                                    <p:animEffect transition="in" filter="wipe(down)">
                                      <p:cBhvr>
                                        <p:cTn id="28" dur="500"/>
                                        <p:tgtEl>
                                          <p:spTgt spid="179"/>
                                        </p:tgtEl>
                                      </p:cBhvr>
                                    </p:animEffect>
                                  </p:childTnLst>
                                </p:cTn>
                              </p:par>
                              <p:par>
                                <p:cTn id="29" presetID="22" presetClass="entr" presetSubtype="4" fill="hold" nodeType="withEffect">
                                  <p:stCondLst>
                                    <p:cond delay="600"/>
                                  </p:stCondLst>
                                  <p:childTnLst>
                                    <p:set>
                                      <p:cBhvr>
                                        <p:cTn id="30" dur="1" fill="hold">
                                          <p:stCondLst>
                                            <p:cond delay="0"/>
                                          </p:stCondLst>
                                        </p:cTn>
                                        <p:tgtEl>
                                          <p:spTgt spid="183"/>
                                        </p:tgtEl>
                                        <p:attrNameLst>
                                          <p:attrName>style.visibility</p:attrName>
                                        </p:attrNameLst>
                                      </p:cBhvr>
                                      <p:to>
                                        <p:strVal val="visible"/>
                                      </p:to>
                                    </p:set>
                                    <p:animEffect transition="in" filter="wipe(down)">
                                      <p:cBhvr>
                                        <p:cTn id="31" dur="500"/>
                                        <p:tgtEl>
                                          <p:spTgt spid="183"/>
                                        </p:tgtEl>
                                      </p:cBhvr>
                                    </p:animEffect>
                                  </p:childTnLst>
                                </p:cTn>
                              </p:par>
                              <p:par>
                                <p:cTn id="32" presetID="22" presetClass="entr" presetSubtype="4" fill="hold" nodeType="withEffect">
                                  <p:stCondLst>
                                    <p:cond delay="1400"/>
                                  </p:stCondLst>
                                  <p:childTnLst>
                                    <p:set>
                                      <p:cBhvr>
                                        <p:cTn id="33" dur="1" fill="hold">
                                          <p:stCondLst>
                                            <p:cond delay="0"/>
                                          </p:stCondLst>
                                        </p:cTn>
                                        <p:tgtEl>
                                          <p:spTgt spid="191"/>
                                        </p:tgtEl>
                                        <p:attrNameLst>
                                          <p:attrName>style.visibility</p:attrName>
                                        </p:attrNameLst>
                                      </p:cBhvr>
                                      <p:to>
                                        <p:strVal val="visible"/>
                                      </p:to>
                                    </p:set>
                                    <p:animEffect transition="in" filter="wipe(down)">
                                      <p:cBhvr>
                                        <p:cTn id="34" dur="500"/>
                                        <p:tgtEl>
                                          <p:spTgt spid="191"/>
                                        </p:tgtEl>
                                      </p:cBhvr>
                                    </p:animEffect>
                                  </p:childTnLst>
                                </p:cTn>
                              </p:par>
                              <p:par>
                                <p:cTn id="35" presetID="22" presetClass="entr" presetSubtype="4" fill="hold" nodeType="withEffect">
                                  <p:stCondLst>
                                    <p:cond delay="2200"/>
                                  </p:stCondLst>
                                  <p:childTnLst>
                                    <p:set>
                                      <p:cBhvr>
                                        <p:cTn id="36" dur="1" fill="hold">
                                          <p:stCondLst>
                                            <p:cond delay="0"/>
                                          </p:stCondLst>
                                        </p:cTn>
                                        <p:tgtEl>
                                          <p:spTgt spid="195"/>
                                        </p:tgtEl>
                                        <p:attrNameLst>
                                          <p:attrName>style.visibility</p:attrName>
                                        </p:attrNameLst>
                                      </p:cBhvr>
                                      <p:to>
                                        <p:strVal val="visible"/>
                                      </p:to>
                                    </p:set>
                                    <p:animEffect transition="in" filter="wipe(down)">
                                      <p:cBhvr>
                                        <p:cTn id="37" dur="500"/>
                                        <p:tgtEl>
                                          <p:spTgt spid="195"/>
                                        </p:tgtEl>
                                      </p:cBhvr>
                                    </p:animEffect>
                                  </p:childTnLst>
                                </p:cTn>
                              </p:par>
                              <p:par>
                                <p:cTn id="38" presetID="22" presetClass="entr" presetSubtype="4" fill="hold" nodeType="withEffect">
                                  <p:stCondLst>
                                    <p:cond delay="700"/>
                                  </p:stCondLst>
                                  <p:childTnLst>
                                    <p:set>
                                      <p:cBhvr>
                                        <p:cTn id="39" dur="1" fill="hold">
                                          <p:stCondLst>
                                            <p:cond delay="0"/>
                                          </p:stCondLst>
                                        </p:cTn>
                                        <p:tgtEl>
                                          <p:spTgt spid="199"/>
                                        </p:tgtEl>
                                        <p:attrNameLst>
                                          <p:attrName>style.visibility</p:attrName>
                                        </p:attrNameLst>
                                      </p:cBhvr>
                                      <p:to>
                                        <p:strVal val="visible"/>
                                      </p:to>
                                    </p:set>
                                    <p:animEffect transition="in" filter="wipe(down)">
                                      <p:cBhvr>
                                        <p:cTn id="40" dur="500"/>
                                        <p:tgtEl>
                                          <p:spTgt spid="199"/>
                                        </p:tgtEl>
                                      </p:cBhvr>
                                    </p:animEffect>
                                  </p:childTnLst>
                                </p:cTn>
                              </p:par>
                            </p:childTnLst>
                          </p:cTn>
                        </p:par>
                        <p:par>
                          <p:cTn id="41" fill="hold">
                            <p:stCondLst>
                              <p:cond delay="2700"/>
                            </p:stCondLst>
                            <p:childTnLst>
                              <p:par>
                                <p:cTn id="42" presetID="1" presetClass="entr" presetSubtype="0" fill="hold" grpId="0" nodeType="afterEffect">
                                  <p:stCondLst>
                                    <p:cond delay="0"/>
                                  </p:stCondLst>
                                  <p:childTnLst>
                                    <p:set>
                                      <p:cBhvr>
                                        <p:cTn id="43" dur="1" fill="hold">
                                          <p:stCondLst>
                                            <p:cond delay="0"/>
                                          </p:stCondLst>
                                        </p:cTn>
                                        <p:tgtEl>
                                          <p:spTgt spid="59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2" name="Group 11271"/>
          <p:cNvGrpSpPr>
            <a:grpSpLocks/>
          </p:cNvGrpSpPr>
          <p:nvPr/>
        </p:nvGrpSpPr>
        <p:grpSpPr bwMode="auto">
          <a:xfrm>
            <a:off x="6292850" y="1098555"/>
            <a:ext cx="4668838" cy="2828925"/>
            <a:chOff x="4769047" y="1097865"/>
            <a:chExt cx="4668543" cy="2829246"/>
          </a:xfrm>
        </p:grpSpPr>
        <p:sp>
          <p:nvSpPr>
            <p:cNvPr id="31" name="Rectangle 30"/>
            <p:cNvSpPr/>
            <p:nvPr/>
          </p:nvSpPr>
          <p:spPr>
            <a:xfrm>
              <a:off x="4769047" y="1097865"/>
              <a:ext cx="4668543" cy="2829246"/>
            </a:xfrm>
            <a:prstGeom prst="rect">
              <a:avLst/>
            </a:prstGeom>
            <a:noFill/>
            <a:ln w="12700">
              <a:solidFill>
                <a:schemeClr val="tx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 name="TextBox 1"/>
            <p:cNvSpPr txBox="1"/>
            <p:nvPr/>
          </p:nvSpPr>
          <p:spPr>
            <a:xfrm>
              <a:off x="5857359" y="1465086"/>
              <a:ext cx="2545974" cy="584775"/>
            </a:xfrm>
            <a:prstGeom prst="rect">
              <a:avLst/>
            </a:prstGeom>
            <a:noFill/>
            <a:scene3d>
              <a:camera prst="orthographicFront">
                <a:rot lat="19170000" lon="2886000" rev="17766000"/>
              </a:camera>
              <a:lightRig rig="threePt" dir="t"/>
            </a:scene3d>
          </p:spPr>
          <p:txBody>
            <a:bodyPr>
              <a:spAutoFit/>
            </a:bodyPr>
            <a:lstStyle/>
            <a:p>
              <a:pPr>
                <a:defRPr/>
              </a:pPr>
              <a:r>
                <a:rPr lang="en-GB" sz="1600" dirty="0">
                  <a:latin typeface="+mn-lt"/>
                  <a:cs typeface="Aharoni" panose="02010803020104030203" pitchFamily="2" charset="-79"/>
                </a:rPr>
                <a:t>Tools in the Cloud</a:t>
              </a:r>
              <a:br>
                <a:rPr lang="en-GB" sz="1600" dirty="0">
                  <a:latin typeface="+mn-lt"/>
                  <a:cs typeface="Aharoni" panose="02010803020104030203" pitchFamily="2" charset="-79"/>
                </a:rPr>
              </a:br>
              <a:r>
                <a:rPr lang="en-GB" sz="1600" dirty="0">
                  <a:latin typeface="+mn-lt"/>
                  <a:cs typeface="Aharoni" panose="02010803020104030203" pitchFamily="2" charset="-79"/>
                </a:rPr>
                <a:t>(Monsoon)</a:t>
              </a:r>
            </a:p>
          </p:txBody>
        </p:sp>
        <p:grpSp>
          <p:nvGrpSpPr>
            <p:cNvPr id="60567" name="Group 45"/>
            <p:cNvGrpSpPr>
              <a:grpSpLocks/>
            </p:cNvGrpSpPr>
            <p:nvPr/>
          </p:nvGrpSpPr>
          <p:grpSpPr bwMode="auto">
            <a:xfrm>
              <a:off x="6273880" y="1809795"/>
              <a:ext cx="869183" cy="1208991"/>
              <a:chOff x="6273880" y="1809795"/>
              <a:chExt cx="869183" cy="1208991"/>
            </a:xfrm>
          </p:grpSpPr>
          <p:pic>
            <p:nvPicPr>
              <p:cNvPr id="124"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273880" y="232637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60569"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79692" y="1809795"/>
                <a:ext cx="863371" cy="94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0430" name="Slide Number Placeholder 1"/>
          <p:cNvSpPr>
            <a:spLocks noGrp="1"/>
          </p:cNvSpPr>
          <p:nvPr>
            <p:ph type="sldNum" sz="quarter" idx="4294967295"/>
          </p:nvPr>
        </p:nvSpPr>
        <p:spPr bwMode="auto">
          <a:xfrm>
            <a:off x="8077200" y="635635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590708A-08C4-4D4C-AFB6-68000553A2BD}" type="slidenum">
              <a:rPr lang="en-US" altLang="en-US" smtClean="0"/>
              <a:pPr eaLnBrk="1" hangingPunct="1"/>
              <a:t>29</a:t>
            </a:fld>
            <a:endParaRPr lang="en-US" altLang="en-US" dirty="0" smtClean="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70303" y="1362528"/>
            <a:ext cx="9855839" cy="7704722"/>
          </a:xfrm>
          <a:prstGeom prst="rect">
            <a:avLst/>
          </a:prstGeom>
          <a:noFill/>
          <a:ln w="9525">
            <a:solidFill>
              <a:schemeClr val="tx1"/>
            </a:solidFill>
            <a:miter lim="800000"/>
            <a:headEnd/>
            <a:tailEnd/>
          </a:ln>
          <a:scene3d>
            <a:camera prst="isometricOffAxis2Top">
              <a:rot lat="19172227" lon="2884828" rev="17763301"/>
            </a:camera>
            <a:lightRig rig="threePt" dir="t"/>
          </a:scene3d>
          <a:extLst>
            <a:ext uri="{909E8E84-426E-40dd-AFC4-6F175D3DCCD1}">
              <a14:hiddenFill xmlns:a14="http://schemas.microsoft.com/office/drawing/2010/main">
                <a:solidFill>
                  <a:schemeClr val="accent1"/>
                </a:solidFill>
              </a14:hiddenFill>
            </a:ext>
          </a:extLst>
        </p:spPr>
      </p:pic>
      <p:sp>
        <p:nvSpPr>
          <p:cNvPr id="22" name="Rectangle 21"/>
          <p:cNvSpPr/>
          <p:nvPr/>
        </p:nvSpPr>
        <p:spPr>
          <a:xfrm>
            <a:off x="3447072" y="2997729"/>
            <a:ext cx="4039387" cy="118777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3" name="Rectangle 22"/>
          <p:cNvSpPr/>
          <p:nvPr/>
        </p:nvSpPr>
        <p:spPr>
          <a:xfrm>
            <a:off x="3705231" y="3671891"/>
            <a:ext cx="2612045" cy="126206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4" name="Rectangle 23"/>
          <p:cNvSpPr/>
          <p:nvPr/>
        </p:nvSpPr>
        <p:spPr>
          <a:xfrm>
            <a:off x="1552576" y="3912364"/>
            <a:ext cx="4083670"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5" name="Rectangle 24"/>
          <p:cNvSpPr/>
          <p:nvPr/>
        </p:nvSpPr>
        <p:spPr>
          <a:xfrm>
            <a:off x="7703428" y="4020873"/>
            <a:ext cx="2906049" cy="1116817"/>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6" name="Rectangle 25"/>
          <p:cNvSpPr/>
          <p:nvPr/>
        </p:nvSpPr>
        <p:spPr>
          <a:xfrm>
            <a:off x="5866639" y="3622246"/>
            <a:ext cx="2906049" cy="3678326"/>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7" name="Rectangle 26"/>
          <p:cNvSpPr/>
          <p:nvPr/>
        </p:nvSpPr>
        <p:spPr>
          <a:xfrm>
            <a:off x="3942747" y="5296775"/>
            <a:ext cx="1803722" cy="1967222"/>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8" name="Rectangle 27"/>
          <p:cNvSpPr/>
          <p:nvPr/>
        </p:nvSpPr>
        <p:spPr>
          <a:xfrm>
            <a:off x="5203897" y="6320637"/>
            <a:ext cx="3149528" cy="1994688"/>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29" name="Rectangle 28"/>
          <p:cNvSpPr/>
          <p:nvPr/>
        </p:nvSpPr>
        <p:spPr>
          <a:xfrm>
            <a:off x="7505700" y="6076954"/>
            <a:ext cx="2068120" cy="1543999"/>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sp>
        <p:nvSpPr>
          <p:cNvPr id="30" name="Rectangle 29"/>
          <p:cNvSpPr/>
          <p:nvPr/>
        </p:nvSpPr>
        <p:spPr>
          <a:xfrm>
            <a:off x="9333305" y="4360077"/>
            <a:ext cx="2068120" cy="3260875"/>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1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816989" y="40606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5731752" y="3655115"/>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012991" y="273501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3917992" y="4581862"/>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810065" y="521489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4537703" y="5697286"/>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9446386" y="5561097"/>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10350890" y="5076129"/>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7673437" y="6200651"/>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6151563" y="6357814"/>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800983" y="5987860"/>
            <a:ext cx="863372" cy="692407"/>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1343004" y="1430768"/>
            <a:ext cx="9966440" cy="7590404"/>
          </a:xfrm>
          <a:prstGeom prst="rect">
            <a:avLst/>
          </a:prstGeom>
          <a:noFill/>
          <a:ln w="76200">
            <a:solidFill>
              <a:schemeClr val="accent1"/>
            </a:solidFill>
          </a:ln>
          <a:scene3d>
            <a:camera prst="orthographicFront">
              <a:rot lat="19170000" lon="2886000" rev="17766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319</a:t>
            </a:r>
          </a:p>
        </p:txBody>
      </p:sp>
      <p:pic>
        <p:nvPicPr>
          <p:cNvPr id="34" name="Picture 3" descr="C:\Users\martin.croker\Documents\AWS Stencils (1)\AWS Stencils\EPS\14.svg.eps"/>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8698241" y="4023050"/>
            <a:ext cx="863372" cy="692407"/>
          </a:xfrm>
          <a:prstGeom prst="rect">
            <a:avLst/>
          </a:prstGeom>
          <a:noFill/>
          <a:extLst>
            <a:ext uri="{909E8E84-426E-40dd-AFC4-6F175D3DCCD1}">
              <a14:hiddenFill xmlns:a14="http://schemas.microsoft.com/office/drawing/2010/main">
                <a:solidFill>
                  <a:srgbClr val="FFFFFF"/>
                </a:solidFill>
              </a14:hiddenFill>
            </a:ext>
          </a:extLst>
        </p:spPr>
      </p:pic>
      <p:pic>
        <p:nvPicPr>
          <p:cNvPr id="60444"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16380" y="23971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5"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17955" y="422751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6"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16480" y="3713168"/>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7"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0405" y="3316293"/>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8"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37080" y="534670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9"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08793" y="4860925"/>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0"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51568" y="6013455"/>
            <a:ext cx="854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1"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683505" y="5846768"/>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2"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801105" y="563404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3"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445630" y="52133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4"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350505" y="4730750"/>
            <a:ext cx="854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5" name="Picture 2" descr="C:\Users\martin.croker\Documents\AWS Stencils (1)\AWS Stencils\EPS\2.svg.ep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07443" y="3678243"/>
            <a:ext cx="854075"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6"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46755" y="2868618"/>
            <a:ext cx="8540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57" name="Group 6"/>
          <p:cNvGrpSpPr>
            <a:grpSpLocks/>
          </p:cNvGrpSpPr>
          <p:nvPr/>
        </p:nvGrpSpPr>
        <p:grpSpPr bwMode="auto">
          <a:xfrm>
            <a:off x="4491038" y="4881568"/>
            <a:ext cx="920750" cy="930275"/>
            <a:chOff x="2966267" y="4881219"/>
            <a:chExt cx="921441" cy="930894"/>
          </a:xfrm>
        </p:grpSpPr>
        <p:pic>
          <p:nvPicPr>
            <p:cNvPr id="60558"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12409" y="488121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4" descr="http://en.community.dell.com/cfs-file.ashx/__key/communityserver-blogs-components-weblogfiles/00-00-00-37-45/6521.OC_5F00_Chef_5F00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87462" y="5274573"/>
              <a:ext cx="500246" cy="3946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92" name="Picture 4" descr="http://en.community.dell.com/cfs-file.ashx/__key/communityserver-blogs-components-weblogfiles/00-00-00-37-45/6521.OC_5F00_Chef_5F00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66267" y="5259205"/>
              <a:ext cx="500246" cy="3946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60458" name="Group 4"/>
          <p:cNvGrpSpPr>
            <a:grpSpLocks/>
          </p:cNvGrpSpPr>
          <p:nvPr/>
        </p:nvGrpSpPr>
        <p:grpSpPr bwMode="auto">
          <a:xfrm>
            <a:off x="3984625" y="1936755"/>
            <a:ext cx="935038" cy="931863"/>
            <a:chOff x="2461279" y="1936984"/>
            <a:chExt cx="933617" cy="930894"/>
          </a:xfrm>
        </p:grpSpPr>
        <p:pic>
          <p:nvPicPr>
            <p:cNvPr id="60551"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2718" y="193698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52" name="Group 3"/>
            <p:cNvGrpSpPr>
              <a:grpSpLocks/>
            </p:cNvGrpSpPr>
            <p:nvPr/>
          </p:nvGrpSpPr>
          <p:grpSpPr bwMode="auto">
            <a:xfrm>
              <a:off x="2461279" y="2285002"/>
              <a:ext cx="501930" cy="434646"/>
              <a:chOff x="0" y="2245302"/>
              <a:chExt cx="5353446" cy="2225466"/>
            </a:xfrm>
          </p:grpSpPr>
          <p:pic>
            <p:nvPicPr>
              <p:cNvPr id="11268"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5138" t="29742" b="26542"/>
              <a:stretch/>
            </p:blipFill>
            <p:spPr bwMode="auto">
              <a:xfrm>
                <a:off x="0" y="3794720"/>
                <a:ext cx="5353446" cy="67604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93"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75598"/>
              <a:stretch/>
            </p:blipFill>
            <p:spPr bwMode="auto">
              <a:xfrm>
                <a:off x="1804229" y="2245302"/>
                <a:ext cx="1744989" cy="154643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nvGrpSpPr>
            <p:cNvPr id="60553" name="Group 93"/>
            <p:cNvGrpSpPr>
              <a:grpSpLocks/>
            </p:cNvGrpSpPr>
            <p:nvPr/>
          </p:nvGrpSpPr>
          <p:grpSpPr bwMode="auto">
            <a:xfrm>
              <a:off x="2868210" y="2338167"/>
              <a:ext cx="526686" cy="344864"/>
              <a:chOff x="0" y="2245302"/>
              <a:chExt cx="5353446" cy="2225466"/>
            </a:xfrm>
          </p:grpSpPr>
          <p:pic>
            <p:nvPicPr>
              <p:cNvPr id="95"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25138" t="29742" b="26542"/>
              <a:stretch/>
            </p:blipFill>
            <p:spPr bwMode="auto">
              <a:xfrm>
                <a:off x="0" y="3794720"/>
                <a:ext cx="5353446" cy="676048"/>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96" name="Picture 4" descr="http://www.talend.com/sites/default/files/media/Logos/logo_jaspersoft.gif"/>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75598"/>
              <a:stretch/>
            </p:blipFill>
            <p:spPr bwMode="auto">
              <a:xfrm>
                <a:off x="1804229" y="2245302"/>
                <a:ext cx="1744989" cy="154643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sp>
        <p:nvSpPr>
          <p:cNvPr id="60459" name="AutoShape 6" descr="data:image/jpeg;base64,/9j/4AAQSkZJRgABAQAAAQABAAD/2wCEAAkGBxISERUQEBQVFhQRFhUXFhcRFhUVFhIXFhIWGBQSGxYYHSghGBwmHBQUJDEiJSkrLi4uFx8zODQsNygtLisBCgoKDg0OGhAQGiwkHyYvLCwvLCwsLCwsLC0sLCwsLCwtLCwsLSwsLCwsLCwsLCwuLCwsLCwsLCwsLCwsLCwsLP/AABEIALEBHQMBEQACEQEDEQH/xAAcAAEAAgMBAQEAAAAAAAAAAAAABQYBBAcDAgj/xABDEAACAQICBgYECgoCAwAAAAABAgADEQQSBQYhMVFhBxNBcYGRIlKhsRcjMmJyk7LB0dIUMzRCU1RzkqKzFkMVguH/xAAbAQEAAgMBAQAAAAAAAAAAAAAAAQUCAwQGB//EADkRAQABAwEFBAcGBgMBAAAAAAABAgMRBAUSITFRQZGx0QYTFCJxocEVMlJhgZIWMzRTcvAjQmLx/9oADAMBAAIRAxEAPwDuMBAQEBAQEBAQEBAQEBAQEBAQEBAQEBAQEBAQEBAQEBAQEBAQEBAQEBAQEBAQEBAQEBAQEBAQEBAQEBAQEBAQEBAQEBAQEBAQEBAQEBAQEDBMCn6Y1+pUnKUUNUrsLZgqX4A2JPlaWNnZ1dcb1U4U+o2xbt1btEb3g99A67UcQ4pOppO2xbkMrH1Q2yx7xML+grtRvRxj59zZpdq271W7VG7PyWmcK0CYHI9Pay1sRUYq7JSBORUJXZ2E23k79stbVimiOMcWmqqctzVHWWtTrJSqOz0qjBbOSxQsbKwJ2jaRcbrTC/YpmmZjmU1cXUZWtxAQEBAQEBAQEBAQEBAQEBAQEBAQEBAQEBAQMXgZgROtdZkwddkvcUztG8X2E+AJm/TUxVepierl1tU02K5jnhxaeoeJAbbRsI7RvHOJ4picTwd20bVZ6NN2+UyIT3lQT7Z5KuIiqYh7u1MzRTM88Q2GF9kxbHGtPaFqYWoyupyX9B7eiy9m3cDxEt7V2munm0TTiW5qhoOpXro+UilTZXZiLA5TcKD2kkDduEwv3aaaZjtlNNOZdalW3EBAQEBAQEBAQEBAQEBAQEBAQEBAQEBAQBgVXTOsrBilC3o7C523PbYffO6zpImN6tS6rac01TTa7O1oYbWWupuxDjtBAHkVGybqtJRMcODlt7Tv0z73GFwwGMWsgqJuPYd4PaDK6uiaKt2V/ZvU3qIrpeuIoq6sji6uCrA9oIsRMYmaZiYZ1UxVE0zyct0xqPiabnqV62nfYQQGA4Mptt5i/hL6ztG3VHv8JeX1Gyb1FX/HGY+bY1f1GrPUDYpclNSCVJBap82w3Djfb75r1G0aIpxb4y2aTZNya4quxiOnbLpoEpHpmYGLQFoGYCAgICAgICAgICAgICAgICAgICAgICAgIHliycjZd+Vrd9tkmnnDC5ncnHSXMhLx40ki26kk5KnDMLd+Xb90rdb96F9sjO5V8VlnGtyAtAQEBAQEBAQEBAQEBAQEBAQEBAQEBAQEBAQEBAQEDBgVLTOrb5i9AAq23LcArxtfYRLCzqoxivvUWr2bVvTVa4xPY0MNq/iHNimUdpciw8BtM3Vaq3THCcuW3s+/VOJjHxXLRuBWjTFNezaT6xO8ysuXJrq3peh09imzRFFLbmDcQEDwx2KWlTeq98tNWZrC5soudg37BImcRmWdu3VcriinnPCFX+EbR/r1Pqn/AAmn2i31W32Brfwx+6PM+EbR/r1Pqn/CPaLaPsDW/hj90eZ8I2j/AF6n1T/hHtFs+wNb+GP3R5nwjaP9ep9U/wCEe0Wz7A1v4Y/dHmz8I2j/AF6n1T/hHtFtP2Drfwx+6PN6UOkLR7Gxqsv06dQDzyyY1Fue1jVsPW0xncz8JifqsGA0lRrrmoVEqDijBrcjbdNtNUVclbesXLM7tymYn821JaiAgICAgICAgICAgICAgR76aoip1RL59uzqqpvYgEghbEXI27tojI+hpeh1LYjrB1SZszbbLkJDbLX2EQNxHBAI3EAjuO6B9QEBAQEDFoGYCAgIETrb+w4n+hV/1mYXPuS6tB/VW/8AKPFwKVT6UQggIC8BA2MBjalCoKtFyjruK+4jtHIzKmqaZ4NV6xbvUblyMx/vLo7nqnpn9MwyV7WY3VwNwdTZrcjvHIiWduvfpiXz3X6SdLfm32c4+EpiZuMgICAgICAgICAgICAgRtWgxxlOpb0FoVlJ7AzVaBUeSN5SBXToav1Zoin8XVQ1XFx+upqyqm/94ig3D4tuMjCVuwakU0B2EKoPIhReZIe0DV0jjlopmbuAG9jwnPqdRTYo3qv/AKiZwrVbWCsT6JCjgAD7TKKval+qeHD9GG9LZwGsTAgVgCPWAsRzI7Zv0+1as4u8usJivqsqsCLjaDwl7TMTGYZsyQgICAgROtv7Dif6FX/WZhc+5Lq0H9Vb/wAo8XApVPpRCCB0Top0fRqriOupU6mVqdusRXtdWvbMNk7NLTExOYeX9Ib923Xb3KpjMTymY8F9/wDAYT+WofU0/wAs6tyno877ZqP7lX7p83POk/V6hhxSr0EWn1jFGRBZT6JYMFGwbiNnETk1NFMYmHpdga69eqqtXJziMxM8+n1UGcj0rrPRCjDCVSdzV2y+FOmD7RO/Sx7jxfpHMe1Ux2xTHjK543GU6KGpVYIg3lj7OZ5TpUCm4/pHpKbUKTP8526sHmBYnztJwjLTp9JT39LDrblUIPtWMIysWhNcsNiSEuadQ7lqWGY8FYbD3bDykJyscJQ2nNZ8NhfRqMS+/IgzN3nsXxIgVav0lG/xeH2cXqbfIL98nCMvmn0lNf0sOtvm1CPesYMrBoXXTDYhhTuadQ7AtSwDHgGBse42MhKyQK5prXPC4clLmo42FaViFPAsTYd20xhGVeq9JTX9HDi3zqhJ9iycIy+qHSUb+nh9nFKm3yK7fOMGVp0HrPh8V6NNiH35Kmxu8djeBMjCcpmEkBAQKlrRVJrBexVFvHaT7vKec2rXM3op6R4tdfNDysYkC4at1S1AX/dJA7t4989NsyuarEZ7ODZTySssGRAQEBAidbf2HE/0Kv8ArMwufcl1aD+qt/5R4uBSqfSiEECwaq611MCKgp00frSpOckWyggWt3zdaverzwVe0Nl062aZqqmMdIT3wpV/5el/e/4Tb7VPRX/w1a/uT3R5qxrFrFXxrhqxACXyIgIVb7ztJJOwbT7JouXZr5rfQ7Ps6OmYt855zLx0Dod8XWFGmyqTvZyBYdpC3u55D2b5FujfnDLW6yjS25uVxM9Ij/eDuOjMFSweGWmvo06Kkknldnc8ybkyzppimMQ+e6nUV6i7Vdr5y5LrJp18XVLtcIt+rTsUcT849p8NwmbnR+DwlSq4p0lLudwXf38hzMCTx+q2Mop1lSicoFyVZXy8yFJNue6DCGki+6t64MMLWSqc1WhTLU2bbnGxQDxIJXvHdeQlRa1VmYu5JZiSSdpJO8mEJnVrVmpjMxVlRUsCzXJuewAb4Ib+nNRq2HpNWWotRUF2ABVgBvaxJuB3wnCp3hC+vrPUOic2Y9aan6OXvttlzZr8clhfjthKhyULPq9qZVxVIVusWmjEhbgsxykgm1xYXB7eyQYeGsmqdXBqKhZXpk5cyggqTuup7Nm+8ZEFQrMjB0JVlIKkbwRuMkdw0Jjuvw9Kt21EBNuxtzDzBmLJvQEBArutGBJtWUXsLNbsHY3tPslLtXTTOLtP6sKo7VclG1vqmhYhVFydgA3mTTTNU4jmleNFYTqqSod+8952mes0ln1NqKO1tiMQ250pIHniK6opd2CqouzMQqqBvJJ2ASJmI5pppmqd2mMyjv8Ak2B/m8N9fS/NMfWU9YdPsOp/tVftnybOA0rQr3FCtSq5bZuqqI+W97Xyk23HymUVRPKWq5Yu2v5lMx8YmGrrb+w4n+hV/wBZmNz7ktug/qrf+UeLgUqn0ohBAntWdVquODmkyL1RUHrM23MDa1geE227M3M4lW6/advRzTFdMznom/gwxX8Wh5v+WbfZauqv/iSx+Cr5IXT+qGKwa9ZVCtTvbPSJYLfdmBAIv3WmquzVRGZWGj2tp9VVuUTMVdJ7fggBx4buXOall2YXWjrdUq6OqYaqxNUNTUOflVKZJJvxIyWJ7Qw5yw093fjE84eJ27s+nTVxctximrs6T5K5OpQOm9GOAVcO1e3pVXIvwVNlv7s3skSmFzIkJcU1pwIoYutSUWUNdRwDqGC9wzW8JLGUbRQswVd7EKOz5Rtb2yRiohUlWBBUkEHYQQbEESBvaH0zXwrFqDWzWzKRdWtuuPv3wLVh+kZiMtfDqwIs2RrAgjaMrA37rxhOUno3WXRlUhWpJSJ/i0qYX+4XA8bSDLZ140MHwR/R0UdW4q5aagZgFKsbDecpv4QS5TMmKY0HrLiMIMtJgUJvkcZlv2kbiPAyMJystPpCRxlxOGDDtysGH9jj74wnKZ0RpnRuIYItOmjnctWkikngDYgnle8gWijSVAFQBVG4KAAPAQl9wEBAwRAjq+hKDG+S30SQPIbJxXNn2K5zNPcjdhsYPR9Kl8hQDx3nzM22dNatfcgxENqdCSAgQuui3wGKt/BqHyUk+6a7sZol27NnGrtT/wCo8XBpVvozoPQ9VArYhTvZKZHMKzhvtr5zr0k8Zea9JaZmi3PZmfp5LvrpWC4DEknfRdRzLLlUeJInVdnFEvPbNpmrV24j8UODyqfRiAgdM6HfkYn6VL7Lzt0nKXkvSX+Zb+E+Lo863mUFrxWRcBiOsIs1J1F+12FkA55iJruzEUTl3bMoqq1dvd6xP6Rz+ThMq30VsYJSWNhuW55DMov5kec6dLPv/oofSOM6SJ/9R4S2pYvEOrdGuIDYLIN9Oo4P/scwP+XskSmFrkJcb14xAfHViNoUqniiKG/yBkwxlHaGpFsRRUdtWn9sXMDrGmtXMJijmqAB/XpsFbx7G8QZCVXxfRwd9CuDwFRbf5Lf3ScmFe0tqpisOpeogKDe1M5gOZG8DnaMowhJKHR+jLSxZHw1Q7KVmpkncpuCncDa30pEsoSel9T8HXJf9W52k0iACeJU3HlaDCu4zo4qjbRrI3JwU9ozRkwrWl9AYjDWNanZSbBlIZSeFxuPI2hCMkodf1E0q2IwgNQ3ekxpsTvawBVjzysNvEGYsoWKEkBAQPl3AFyQBz2TGqummM1TiExEzyeAx9LdnXznLG0NLM49ZHe2epufhlsBr7p1xMTGYamZIQPLE0Q6MjfJdSp7mBB98iYzDKmuaKoqjs4vz1pHAvQqvQqfKpMVPO25u4ix8ZVV07szD6XYv037dNynlL4wmKek4qUnZHXcyGxH/wA5SIqmJzDK5aou0zTciJjpLc0np/FYlQuIrM6g3CkKovxIUC575lVcqqjEy0afQabT1b1qiIn9Z8UbMHWlqGjT+g1cUw2GrTpIePymqEctijwM2RR7k1OGvUxOrosx0mqfp9ZRM1u5vaN0xiMOGGHqtTz2zZbbbXtvB4mZ011U/dlzX9HY1ExN2iJx/vZLd/5dj/5qp/h+WZevr6uf7J0X9uPn5o/SGk69cg16r1Lbs7Egdw3DwmFVdVXOXVY0tmxn1VER8GpMW90To61X62hXrVhZcQhpU7jbluGNQcsypb6E7dLRjNUvJekWsprqixTPLjPx6fp9VVx+CejUalVFnQ2PA8GHEEbROx5du6vaeq4OoXp2KtYOjbmA3bewi5secESsekOkaoyFaNEU2I+Uz58vMDKNvf5RhOVIZiTc7SdpJ3k8YQndC6s1MRh61cA2Rfix/EYEFgOIyhh3nkYylAZRwEliuepet6Yan+j1wcgJKsgvlzbSpHC9zccZDKJS+n9e8OaL06AZ2qKy7VKquYWJObad+60YMubSWKSo6FqPhHxdjkpuq7t4sc7dwJQeJ4SEozKOEkdE1Z15pJRSjiQymmoUOozKyqLLcDaDa3ZIwmJauuWuFHEUTh6AZg5Us7DKAFYMAAdt7gQZUaSxdZ6OsC1LBhmFjWc1LH1SAq+YW/jMWULRCSAgfFaoFUsdwF5ru3KbdE11co4ppiapxCrYzFtUa7buwdgnhdZrLmpr3qp4dkdkLi1Zptxw5teceG1u6OxxpsAT6B3jhzEs9nbQr01cRVPuTzjp8HPfsRcjMc1mE9vCpZgIFZ1u1QpY0Br9XWUWVwL3HqsP3h7RNV2zFfxWeztqXdHOI409PrDneO6P8fTPo01qjjSdfc+UzjnT1w9Ra27o6496Zp+MeWWqmpekCbfozDvakB9qR6ivo3TtjRRGfWfKfJYNC9GdVmDYt1RO1KRzO3Itay+F5to0s/8AaVZqvSKiIxYjM9Z5d3atet2rbVsEuEwgRRTdCoYlVCqGvtAO3bN923vUbtKm2dr4s6qb96ZnMTntnMqN8GuO40PrH/JOX2av8nof4h0nSrujzPg1x3Gh9Y/5I9mr/I/iHSdKu6PM+DXHcaH1j/kj2av8j+IdJ0q7o83rR6McYT6dSgo5M7HyyD3yY0tXVhX6R6aI92mqe6PrPgsehejWhTIfEOaxH7tslPxW5LeJtym6jTUxxniq9V6Q37kbtqNyO+V4RABYCwGwAbAB2CdKgmZmcyiNYtXKOMX0/RdRZai/KHI+sOXlaBQMfqFjKZPVhaq9hRgp8Ve1vAmSxw06ep+OJt1DDvamB9qDCxaE6PDcNi3Fv4dInbyZ9lvDzjKcL9QoqihEAVVFgFFgANwAkJVDWPURKzGrh2FN2uSrD4tjx2bV8LjlJyjCpYjUrHIf1QYcUdCPaQfZCMPOnqfjibdQR9JqYH2oMJ7Q/R25IbFOAvqUrknkWOweF4ynC/0cHTWmKKqophcuW3o5bWIt2yEqNpvo8uS+EcAH/rq3sPouL+RHjJyjCuVtTccpt1BPNXpkfahGGaGpmOY26nLzd0A99/ZBhaNA9HyowfFsHI29Wl8l/nMdrDlYeMZTheQLSEswEBA0dM/qWty+0JW7Xz7JVj8vFv0382FZnh1uQEkW7B36tL78q+4T6Do8+z28892PBSXPvz8XtOhgQEBaAgYtAzAWgLQEBAQEBAQEBAQEBAQEBAQEBAQEBAQED4rUwylTuItNd23FyiaKuU8E01TTOYVXF4VqbZW8D2HnPB6vSXNNXuV/pPVc2rtNyMw8Jytjb0fgjUb5o3n7u+WOztDVqbkT/wBI5z9Gi/ei3H5rQBPcRERGIVDMkYvAzAQEBAQEBAQEBAQEBAQEBAQEBAQEBAQEBAQEBAQED4qUwwswBHAi8wrt03I3aozCYmY5NcaNpb8g9vunHGzNJE59XDb6+51bKqALDYOU7YpimMRwhpnjzKlQKCzGwAJJPYBvMmZiIzKYiZnEKLpjWapUJWkSlPstsZuZPZ3Ced1W0q7k4tziPF6DS7NoojNyMz8oQnXve+Zr8cxv5yv9ZXnOZ71h6ujGMRj4JvQ2s1SmwWsS9M9p2svO/b3GWGl2lXRMRc4x84V+q2dRXGbfCflK9U3DAEG4IuCO0HcZ6KJiYzDz8xMTiX1JQjtNaaoYVOsruFG4DezngqjaZjXXFMZl0abSXdTXuWqcz8o+MqPi+lTb8ThiRxq1Mp/tUH3zmnVdIegtejUzH/Jc7oz44bGjOlGkxAxFFqYP71M9Yo5kWDW7gZNOqp7Yar/o5dpjNquKvynhP1hesJi0qotSkyuji4ZTcGdMTExmHn7luq3VNNcYmOx7yWBAQEBAQEBAQEBAQEBAQEBAQEBAQEBAQEBAgdc65XD5R/2OqnusWP2ZXbUrmmxiO2YhYbMoiq/meyJlQp5p6QgIF+1NxBbDAH/rZlHdsI+1bwnpdmVzVYiJ7ODzW0qIpvzjt4pfGYlaaNUc2WmpZjwCi590sJnEZcduiq5XFFPOeHe4Fp7TFTF12r1SdvyV7KaX2IPv4m8q7lc1zl9G0Wko0tqLdP6z1lHzB1EC2dHesDYfErRY/E12CkHcjnYjjhc2B7xwnRp7m7VieSk23oIv2Zu0x71PH4x2x9Ydnlg8OQEBAQEBAQEBAQEBAQEBAQEBAQEBAQEBAQIXW7CGphiV30yH8BcN7CfKcG0rU3LE45xxd2zrsW78Z7eDn08w9MQEkdC1Twhp4Zc2wuS/de1vYBPT7OtTbsRnnPF5jaF2Ll+ZjlHBrdITEaOxGXtVQe41FDewmdN/+XLZsiInW289fo4dKx9CICAzEbV3jaLcRtHtkxzRMRMYnk/SKy3jk+WvqAgICAgICAgICAgICAgICAgICAgICAgICBi0CpaY1UJYvh7WO0odlvon7jKXVbLmZ3rXcudNtPdjdu96F/4/ir26pvNbed5XewajONzw81h7fp8Z3vHyTehtVCCHxFjbaEG3+4/cJY6XZeJiq73K7VbT3qZptd/ktgEulO1dLYJa9GpQfdVRlJ4XFr+G/wAJFVO9GG2xemzdpuRziYl+fsdg3o1Go1RZ6ZKsOY7RyO8cjKmqmaZxL6TZvU3rcXKJ4S8JDaQJ7UrQzYrFotvi6RFSoewKpuF72ItbhfhN1miaqlbtbVxptNV1q4R9e7yd0tLJ8+ZgICAgICAgICAgICAgICAgICAgICAgICAgICAgICAgV3WnVKjjRmb0Kqiy1FFzb1WH7w93YRNVy1Fax2ftO7o593jT2x5dJc+xfRxjlNk6uoOwq+U+IYC3mZyTpq3prfpBpao97MT8M+HlD30b0Z4p2+PdKS9uU9Y55ACwHffwmVOlqmeLVf8ASKxTH/FTNU/nwh0rQehaOEp9VQWw3sTtZz6zHtPunXRRTTGIeV1Wru6m5v3Jz9ElM3OQEBAQEBAQEBAQEBAQEBAQEBAQEBAQEBAQEBAQEBAQEBAQEBAQEBAQEBAQEBAQEBAQEBAQEBAQEBAQEBAQEBAQEBAQEBAQEBAQEBAQEBAQEBAQEBAQEBAQEBAQED//2Q=="/>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sp>
        <p:nvSpPr>
          <p:cNvPr id="60460" name="AutoShape 8" descr="data:image/jpeg;base64,/9j/4AAQSkZJRgABAQAAAQABAAD/2wCEAAkGBxISERUQEBQVFhQRFhUXFhcRFhUVFhIXFhIWGBQSGxYYHSghGBwmHBQUJDEiJSkrLi4uFx8zODQsNygtLisBCgoKDg0OGhAQGiwkHyYvLCwvLCwsLCwsLC0sLCwsLCwtLCwsLSwsLCwsLCwsLCwuLCwsLCwsLCwsLCwsLCwsLP/AABEIALEBHQMBEQACEQEDEQH/xAAcAAEAAgMBAQEAAAAAAAAAAAAABQYBBAcDAgj/xABDEAACAQICBgYECgoCAwAAAAABAgADEQQSBQYhMVFhBxNBcYGRIlKhsRcjMmJyk7LB0dIUMzRCU1RzkqKzFkMVguH/xAAbAQEAAgMBAQAAAAAAAAAAAAAAAQUCAwQGB//EADkRAQABAwEFBAcGBgMBAAAAAAABAgMRBAUSITFRQZGx0QYTFCJxocEVMlJhgZIWMzRTcvAjQmLx/9oADAMBAAIRAxEAPwDuMBAQEBAQEBAQEBAQEBAQEBAQEBAQEBAQEBAQEBAQEBAQEBAQEBAQEBAQEBAQEBAQEBAQEBAQEBAQEBAQEBAQEBAQEBAQEBAQEBAQEBAQEDBMCn6Y1+pUnKUUNUrsLZgqX4A2JPlaWNnZ1dcb1U4U+o2xbt1btEb3g99A67UcQ4pOppO2xbkMrH1Q2yx7xML+grtRvRxj59zZpdq271W7VG7PyWmcK0CYHI9Pay1sRUYq7JSBORUJXZ2E23k79stbVimiOMcWmqqctzVHWWtTrJSqOz0qjBbOSxQsbKwJ2jaRcbrTC/YpmmZjmU1cXUZWtxAQEBAQEBAQEBAQEBAQEBAQEBAQEBAQEBAQMXgZgROtdZkwddkvcUztG8X2E+AJm/TUxVepierl1tU02K5jnhxaeoeJAbbRsI7RvHOJ4picTwd20bVZ6NN2+UyIT3lQT7Z5KuIiqYh7u1MzRTM88Q2GF9kxbHGtPaFqYWoyupyX9B7eiy9m3cDxEt7V2munm0TTiW5qhoOpXro+UilTZXZiLA5TcKD2kkDduEwv3aaaZjtlNNOZdalW3EBAQEBAQEBAQEBAQEBAQEBAQEBAQEBAQBgVXTOsrBilC3o7C523PbYffO6zpImN6tS6rac01TTa7O1oYbWWupuxDjtBAHkVGybqtJRMcODlt7Tv0z73GFwwGMWsgqJuPYd4PaDK6uiaKt2V/ZvU3qIrpeuIoq6sji6uCrA9oIsRMYmaZiYZ1UxVE0zyct0xqPiabnqV62nfYQQGA4Mptt5i/hL6ztG3VHv8JeX1Gyb1FX/HGY+bY1f1GrPUDYpclNSCVJBap82w3Djfb75r1G0aIpxb4y2aTZNya4quxiOnbLpoEpHpmYGLQFoGYCAgICAgICAgICAgICAgICAgICAgICAgIHliycjZd+Vrd9tkmnnDC5ncnHSXMhLx40ki26kk5KnDMLd+Xb90rdb96F9sjO5V8VlnGtyAtAQEBAQEBAQEBAQEBAQEBAQEBAQEBAQEBAQEBAQEDBgVLTOrb5i9AAq23LcArxtfYRLCzqoxivvUWr2bVvTVa4xPY0MNq/iHNimUdpciw8BtM3Vaq3THCcuW3s+/VOJjHxXLRuBWjTFNezaT6xO8ysuXJrq3peh09imzRFFLbmDcQEDwx2KWlTeq98tNWZrC5soudg37BImcRmWdu3VcriinnPCFX+EbR/r1Pqn/AAmn2i31W32Brfwx+6PM+EbR/r1Pqn/CPaLaPsDW/hj90eZ8I2j/AF6n1T/hHtFs+wNb+GP3R5nwjaP9ep9U/wCEe0Wz7A1v4Y/dHmz8I2j/AF6n1T/hHtFtP2Drfwx+6PN6UOkLR7Gxqsv06dQDzyyY1Fue1jVsPW0xncz8JifqsGA0lRrrmoVEqDijBrcjbdNtNUVclbesXLM7tymYn821JaiAgICAgICAgICAgICAgR76aoip1RL59uzqqpvYgEghbEXI27tojI+hpeh1LYjrB1SZszbbLkJDbLX2EQNxHBAI3EAjuO6B9QEBAQEDFoGYCAgIETrb+w4n+hV/1mYXPuS6tB/VW/8AKPFwKVT6UQggIC8BA2MBjalCoKtFyjruK+4jtHIzKmqaZ4NV6xbvUblyMx/vLo7nqnpn9MwyV7WY3VwNwdTZrcjvHIiWduvfpiXz3X6SdLfm32c4+EpiZuMgICAgICAgICAgICAgRtWgxxlOpb0FoVlJ7AzVaBUeSN5SBXToav1Zoin8XVQ1XFx+upqyqm/94ig3D4tuMjCVuwakU0B2EKoPIhReZIe0DV0jjlopmbuAG9jwnPqdRTYo3qv/AKiZwrVbWCsT6JCjgAD7TKKval+qeHD9GG9LZwGsTAgVgCPWAsRzI7Zv0+1as4u8usJivqsqsCLjaDwl7TMTGYZsyQgICAgROtv7Dif6FX/WZhc+5Lq0H9Vb/wAo8XApVPpRCCB0Top0fRqriOupU6mVqdusRXtdWvbMNk7NLTExOYeX9Ib923Xb3KpjMTymY8F9/wDAYT+WofU0/wAs6tyno877ZqP7lX7p83POk/V6hhxSr0EWn1jFGRBZT6JYMFGwbiNnETk1NFMYmHpdga69eqqtXJziMxM8+n1UGcj0rrPRCjDCVSdzV2y+FOmD7RO/Sx7jxfpHMe1Ux2xTHjK543GU6KGpVYIg3lj7OZ5TpUCm4/pHpKbUKTP8526sHmBYnztJwjLTp9JT39LDrblUIPtWMIysWhNcsNiSEuadQ7lqWGY8FYbD3bDykJyscJQ2nNZ8NhfRqMS+/IgzN3nsXxIgVav0lG/xeH2cXqbfIL98nCMvmn0lNf0sOtvm1CPesYMrBoXXTDYhhTuadQ7AtSwDHgGBse42MhKyQK5prXPC4clLmo42FaViFPAsTYd20xhGVeq9JTX9HDi3zqhJ9iycIy+qHSUb+nh9nFKm3yK7fOMGVp0HrPh8V6NNiH35Kmxu8djeBMjCcpmEkBAQKlrRVJrBexVFvHaT7vKec2rXM3op6R4tdfNDysYkC4at1S1AX/dJA7t4989NsyuarEZ7ODZTySssGRAQEBAidbf2HE/0Kv8ArMwufcl1aD+qt/5R4uBSqfSiEECwaq611MCKgp00frSpOckWyggWt3zdaverzwVe0Nl062aZqqmMdIT3wpV/5el/e/4Tb7VPRX/w1a/uT3R5qxrFrFXxrhqxACXyIgIVb7ztJJOwbT7JouXZr5rfQ7Ps6OmYt855zLx0Dod8XWFGmyqTvZyBYdpC3u55D2b5FujfnDLW6yjS25uVxM9Ij/eDuOjMFSweGWmvo06Kkknldnc8ybkyzppimMQ+e6nUV6i7Vdr5y5LrJp18XVLtcIt+rTsUcT849p8NwmbnR+DwlSq4p0lLudwXf38hzMCTx+q2Mop1lSicoFyVZXy8yFJNue6DCGki+6t64MMLWSqc1WhTLU2bbnGxQDxIJXvHdeQlRa1VmYu5JZiSSdpJO8mEJnVrVmpjMxVlRUsCzXJuewAb4Ib+nNRq2HpNWWotRUF2ABVgBvaxJuB3wnCp3hC+vrPUOic2Y9aan6OXvttlzZr8clhfjthKhyULPq9qZVxVIVusWmjEhbgsxykgm1xYXB7eyQYeGsmqdXBqKhZXpk5cyggqTuup7Nm+8ZEFQrMjB0JVlIKkbwRuMkdw0Jjuvw9Kt21EBNuxtzDzBmLJvQEBArutGBJtWUXsLNbsHY3tPslLtXTTOLtP6sKo7VclG1vqmhYhVFydgA3mTTTNU4jmleNFYTqqSod+8952mes0ln1NqKO1tiMQ250pIHniK6opd2CqouzMQqqBvJJ2ASJmI5pppmqd2mMyjv8Ak2B/m8N9fS/NMfWU9YdPsOp/tVftnybOA0rQr3FCtSq5bZuqqI+W97Xyk23HymUVRPKWq5Yu2v5lMx8YmGrrb+w4n+hV/wBZmNz7ktug/qrf+UeLgUqn0ohBAntWdVquODmkyL1RUHrM23MDa1geE227M3M4lW6/advRzTFdMznom/gwxX8Wh5v+WbfZauqv/iSx+Cr5IXT+qGKwa9ZVCtTvbPSJYLfdmBAIv3WmquzVRGZWGj2tp9VVuUTMVdJ7fggBx4buXOall2YXWjrdUq6OqYaqxNUNTUOflVKZJJvxIyWJ7Qw5yw093fjE84eJ27s+nTVxctximrs6T5K5OpQOm9GOAVcO1e3pVXIvwVNlv7s3skSmFzIkJcU1pwIoYutSUWUNdRwDqGC9wzW8JLGUbRQswVd7EKOz5Rtb2yRiohUlWBBUkEHYQQbEESBvaH0zXwrFqDWzWzKRdWtuuPv3wLVh+kZiMtfDqwIs2RrAgjaMrA37rxhOUno3WXRlUhWpJSJ/i0qYX+4XA8bSDLZ140MHwR/R0UdW4q5aagZgFKsbDecpv4QS5TMmKY0HrLiMIMtJgUJvkcZlv2kbiPAyMJystPpCRxlxOGDDtysGH9jj74wnKZ0RpnRuIYItOmjnctWkikngDYgnle8gWijSVAFQBVG4KAAPAQl9wEBAwRAjq+hKDG+S30SQPIbJxXNn2K5zNPcjdhsYPR9Kl8hQDx3nzM22dNatfcgxENqdCSAgQuui3wGKt/BqHyUk+6a7sZol27NnGrtT/wCo8XBpVvozoPQ9VArYhTvZKZHMKzhvtr5zr0k8Zea9JaZmi3PZmfp5LvrpWC4DEknfRdRzLLlUeJInVdnFEvPbNpmrV24j8UODyqfRiAgdM6HfkYn6VL7Lzt0nKXkvSX+Zb+E+Lo863mUFrxWRcBiOsIs1J1F+12FkA55iJruzEUTl3bMoqq1dvd6xP6Rz+ThMq30VsYJSWNhuW55DMov5kec6dLPv/oofSOM6SJ/9R4S2pYvEOrdGuIDYLIN9Oo4P/scwP+XskSmFrkJcb14xAfHViNoUqniiKG/yBkwxlHaGpFsRRUdtWn9sXMDrGmtXMJijmqAB/XpsFbx7G8QZCVXxfRwd9CuDwFRbf5Lf3ScmFe0tqpisOpeogKDe1M5gOZG8DnaMowhJKHR+jLSxZHw1Q7KVmpkncpuCncDa30pEsoSel9T8HXJf9W52k0iACeJU3HlaDCu4zo4qjbRrI3JwU9ozRkwrWl9AYjDWNanZSbBlIZSeFxuPI2hCMkodf1E0q2IwgNQ3ekxpsTvawBVjzysNvEGYsoWKEkBAQPl3AFyQBz2TGqummM1TiExEzyeAx9LdnXznLG0NLM49ZHe2epufhlsBr7p1xMTGYamZIQPLE0Q6MjfJdSp7mBB98iYzDKmuaKoqjs4vz1pHAvQqvQqfKpMVPO25u4ix8ZVV07szD6XYv037dNynlL4wmKek4qUnZHXcyGxH/wA5SIqmJzDK5aou0zTciJjpLc0np/FYlQuIrM6g3CkKovxIUC575lVcqqjEy0afQabT1b1qiIn9Z8UbMHWlqGjT+g1cUw2GrTpIePymqEctijwM2RR7k1OGvUxOrosx0mqfp9ZRM1u5vaN0xiMOGGHqtTz2zZbbbXtvB4mZ011U/dlzX9HY1ExN2iJx/vZLd/5dj/5qp/h+WZevr6uf7J0X9uPn5o/SGk69cg16r1Lbs7Egdw3DwmFVdVXOXVY0tmxn1VER8GpMW90To61X62hXrVhZcQhpU7jbluGNQcsypb6E7dLRjNUvJekWsprqixTPLjPx6fp9VVx+CejUalVFnQ2PA8GHEEbROx5du6vaeq4OoXp2KtYOjbmA3bewi5secESsekOkaoyFaNEU2I+Uz58vMDKNvf5RhOVIZiTc7SdpJ3k8YQndC6s1MRh61cA2Rfix/EYEFgOIyhh3nkYylAZRwEliuepet6Yan+j1wcgJKsgvlzbSpHC9zccZDKJS+n9e8OaL06AZ2qKy7VKquYWJObad+60YMubSWKSo6FqPhHxdjkpuq7t4sc7dwJQeJ4SEozKOEkdE1Z15pJRSjiQymmoUOozKyqLLcDaDa3ZIwmJauuWuFHEUTh6AZg5Us7DKAFYMAAdt7gQZUaSxdZ6OsC1LBhmFjWc1LH1SAq+YW/jMWULRCSAgfFaoFUsdwF5ru3KbdE11co4ppiapxCrYzFtUa7buwdgnhdZrLmpr3qp4dkdkLi1Zptxw5teceG1u6OxxpsAT6B3jhzEs9nbQr01cRVPuTzjp8HPfsRcjMc1mE9vCpZgIFZ1u1QpY0Br9XWUWVwL3HqsP3h7RNV2zFfxWeztqXdHOI409PrDneO6P8fTPo01qjjSdfc+UzjnT1w9Ra27o6496Zp+MeWWqmpekCbfozDvakB9qR6ivo3TtjRRGfWfKfJYNC9GdVmDYt1RO1KRzO3Itay+F5to0s/8AaVZqvSKiIxYjM9Z5d3atet2rbVsEuEwgRRTdCoYlVCqGvtAO3bN923vUbtKm2dr4s6qb96ZnMTntnMqN8GuO40PrH/JOX2av8nof4h0nSrujzPg1x3Gh9Y/5I9mr/I/iHSdKu6PM+DXHcaH1j/kj2av8j+IdJ0q7o83rR6McYT6dSgo5M7HyyD3yY0tXVhX6R6aI92mqe6PrPgsehejWhTIfEOaxH7tslPxW5LeJtym6jTUxxniq9V6Q37kbtqNyO+V4RABYCwGwAbAB2CdKgmZmcyiNYtXKOMX0/RdRZai/KHI+sOXlaBQMfqFjKZPVhaq9hRgp8Ve1vAmSxw06ep+OJt1DDvamB9qDCxaE6PDcNi3Fv4dInbyZ9lvDzjKcL9QoqihEAVVFgFFgANwAkJVDWPURKzGrh2FN2uSrD4tjx2bV8LjlJyjCpYjUrHIf1QYcUdCPaQfZCMPOnqfjibdQR9JqYH2oMJ7Q/R25IbFOAvqUrknkWOweF4ynC/0cHTWmKKqophcuW3o5bWIt2yEqNpvo8uS+EcAH/rq3sPouL+RHjJyjCuVtTccpt1BPNXpkfahGGaGpmOY26nLzd0A99/ZBhaNA9HyowfFsHI29Wl8l/nMdrDlYeMZTheQLSEswEBA0dM/qWty+0JW7Xz7JVj8vFv0382FZnh1uQEkW7B36tL78q+4T6Do8+z28892PBSXPvz8XtOhgQEBaAgYtAzAWgLQEBAQEBAQEBAQEBAQEBAQEBAQEBAQED4rUwylTuItNd23FyiaKuU8E01TTOYVXF4VqbZW8D2HnPB6vSXNNXuV/pPVc2rtNyMw8Jytjb0fgjUb5o3n7u+WOztDVqbkT/wBI5z9Gi/ei3H5rQBPcRERGIVDMkYvAzAQEBAQEBAQEBAQEBAQEBAQEBAQEBAQEBAQEBAQED4qUwwswBHAi8wrt03I3aozCYmY5NcaNpb8g9vunHGzNJE59XDb6+51bKqALDYOU7YpimMRwhpnjzKlQKCzGwAJJPYBvMmZiIzKYiZnEKLpjWapUJWkSlPstsZuZPZ3Ced1W0q7k4tziPF6DS7NoojNyMz8oQnXve+Zr8cxv5yv9ZXnOZ71h6ujGMRj4JvQ2s1SmwWsS9M9p2svO/b3GWGl2lXRMRc4x84V+q2dRXGbfCflK9U3DAEG4IuCO0HcZ6KJiYzDz8xMTiX1JQjtNaaoYVOsruFG4DezngqjaZjXXFMZl0abSXdTXuWqcz8o+MqPi+lTb8ThiRxq1Mp/tUH3zmnVdIegtejUzH/Jc7oz44bGjOlGkxAxFFqYP71M9Yo5kWDW7gZNOqp7Yar/o5dpjNquKvynhP1hesJi0qotSkyuji4ZTcGdMTExmHn7luq3VNNcYmOx7yWBAQEBAQEBAQEBAQEBAQEBAQEBAQEBAQEBAgdc65XD5R/2OqnusWP2ZXbUrmmxiO2YhYbMoiq/meyJlQp5p6QgIF+1NxBbDAH/rZlHdsI+1bwnpdmVzVYiJ7ODzW0qIpvzjt4pfGYlaaNUc2WmpZjwCi590sJnEZcduiq5XFFPOeHe4Fp7TFTF12r1SdvyV7KaX2IPv4m8q7lc1zl9G0Wko0tqLdP6z1lHzB1EC2dHesDYfErRY/E12CkHcjnYjjhc2B7xwnRp7m7VieSk23oIv2Zu0x71PH4x2x9Ydnlg8OQEBAQEBAQEBAQEBAQEBAQEBAQEBAQEBAQIXW7CGphiV30yH8BcN7CfKcG0rU3LE45xxd2zrsW78Z7eDn08w9MQEkdC1Twhp4Zc2wuS/de1vYBPT7OtTbsRnnPF5jaF2Ll+ZjlHBrdITEaOxGXtVQe41FDewmdN/+XLZsiInW289fo4dKx9CICAzEbV3jaLcRtHtkxzRMRMYnk/SKy3jk+WvqAgICAgICAgICAgICAgICAgICAgICAgICBi0CpaY1UJYvh7WO0odlvon7jKXVbLmZ3rXcudNtPdjdu96F/4/ir26pvNbed5XewajONzw81h7fp8Z3vHyTehtVCCHxFjbaEG3+4/cJY6XZeJiq73K7VbT3qZptd/ktgEulO1dLYJa9GpQfdVRlJ4XFr+G/wAJFVO9GG2xemzdpuRziYl+fsdg3o1Go1RZ6ZKsOY7RyO8cjKmqmaZxL6TZvU3rcXKJ4S8JDaQJ7UrQzYrFotvi6RFSoewKpuF72ItbhfhN1miaqlbtbVxptNV1q4R9e7yd0tLJ8+ZgICAgICAgICAgICAgICAgICAgICAgICAgICAgICAgV3WnVKjjRmb0Kqiy1FFzb1WH7w93YRNVy1Fax2ftO7o593jT2x5dJc+xfRxjlNk6uoOwq+U+IYC3mZyTpq3prfpBpao97MT8M+HlD30b0Z4p2+PdKS9uU9Y55ACwHffwmVOlqmeLVf8ASKxTH/FTNU/nwh0rQehaOEp9VQWw3sTtZz6zHtPunXRRTTGIeV1Wru6m5v3Jz9ElM3OQEBAQEBAQEBAQEBAQEBAQEBAQEBAQEBAQEBAQEBAQEBAQEBAQEBAQEBAQEBAQEBAQEBAQEBAQEBAQEBAQEBAQEBAQEBAQEBAQEBAQEBAQEBAQEBAQEBAQEBAQED//2Q=="/>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61" name="Group 9"/>
          <p:cNvGrpSpPr>
            <a:grpSpLocks/>
          </p:cNvGrpSpPr>
          <p:nvPr/>
        </p:nvGrpSpPr>
        <p:grpSpPr bwMode="auto">
          <a:xfrm>
            <a:off x="3851275" y="3771905"/>
            <a:ext cx="977900" cy="931863"/>
            <a:chOff x="2327764" y="3772534"/>
            <a:chExt cx="977397" cy="930894"/>
          </a:xfrm>
        </p:grpSpPr>
        <p:pic>
          <p:nvPicPr>
            <p:cNvPr id="60548"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93991" y="377253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741280" y="420982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327764" y="421254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2" name="Group 11"/>
          <p:cNvGrpSpPr>
            <a:grpSpLocks/>
          </p:cNvGrpSpPr>
          <p:nvPr/>
        </p:nvGrpSpPr>
        <p:grpSpPr bwMode="auto">
          <a:xfrm>
            <a:off x="6745288" y="4406905"/>
            <a:ext cx="977900" cy="930275"/>
            <a:chOff x="5221789" y="4406892"/>
            <a:chExt cx="977397" cy="930894"/>
          </a:xfrm>
        </p:grpSpPr>
        <p:pic>
          <p:nvPicPr>
            <p:cNvPr id="60545"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3" name="Group 10"/>
          <p:cNvGrpSpPr>
            <a:grpSpLocks/>
          </p:cNvGrpSpPr>
          <p:nvPr/>
        </p:nvGrpSpPr>
        <p:grpSpPr bwMode="auto">
          <a:xfrm>
            <a:off x="4748213" y="3248030"/>
            <a:ext cx="977900" cy="931863"/>
            <a:chOff x="3224748" y="3248288"/>
            <a:chExt cx="977397" cy="930894"/>
          </a:xfrm>
        </p:grpSpPr>
        <p:pic>
          <p:nvPicPr>
            <p:cNvPr id="60542"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90756" y="3248288"/>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38264" y="3696178"/>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 name="Picture 9"/>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224748" y="3698907"/>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4" name="Group 13"/>
          <p:cNvGrpSpPr>
            <a:grpSpLocks/>
          </p:cNvGrpSpPr>
          <p:nvPr/>
        </p:nvGrpSpPr>
        <p:grpSpPr bwMode="auto">
          <a:xfrm>
            <a:off x="8639175" y="3224218"/>
            <a:ext cx="954088" cy="930275"/>
            <a:chOff x="4155873" y="2863826"/>
            <a:chExt cx="953881" cy="930894"/>
          </a:xfrm>
        </p:grpSpPr>
        <p:pic>
          <p:nvPicPr>
            <p:cNvPr id="60533"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22469" y="286382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34" name="Group 12"/>
            <p:cNvGrpSpPr>
              <a:grpSpLocks/>
            </p:cNvGrpSpPr>
            <p:nvPr/>
          </p:nvGrpSpPr>
          <p:grpSpPr bwMode="auto">
            <a:xfrm>
              <a:off x="4598974" y="3173708"/>
              <a:ext cx="510780" cy="481401"/>
              <a:chOff x="127000" y="1401736"/>
              <a:chExt cx="1090612" cy="873842"/>
            </a:xfrm>
          </p:grpSpPr>
          <p:pic>
            <p:nvPicPr>
              <p:cNvPr id="11275" name="Picture 11" descr="http://info.intel.com/rs/intel/images/IntelESG-Logo-159px.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27000" y="1936984"/>
                <a:ext cx="1090612" cy="33859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03" name="Picture 11" descr="http://info.intel.com/rs/intel/images/IntelESG-Logo-159px.jp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470807" y="1405100"/>
                <a:ext cx="341313" cy="5810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04" name="Picture 11" descr="http://info.intel.com/rs/intel/images/IntelESG-Logo-159px.jpg"/>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470807" y="1401736"/>
                <a:ext cx="436336" cy="32935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60535" name="Group 108"/>
            <p:cNvGrpSpPr>
              <a:grpSpLocks/>
            </p:cNvGrpSpPr>
            <p:nvPr/>
          </p:nvGrpSpPr>
          <p:grpSpPr bwMode="auto">
            <a:xfrm>
              <a:off x="4155873" y="3202470"/>
              <a:ext cx="564200" cy="430860"/>
              <a:chOff x="127000" y="1401736"/>
              <a:chExt cx="1090612" cy="873842"/>
            </a:xfrm>
          </p:grpSpPr>
          <p:pic>
            <p:nvPicPr>
              <p:cNvPr id="110" name="Picture 11" descr="http://info.intel.com/rs/intel/images/IntelESG-Logo-159px.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27000" y="1936984"/>
                <a:ext cx="1090612" cy="33859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11" name="Picture 11" descr="http://info.intel.com/rs/intel/images/IntelESG-Logo-159px.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470807" y="1405100"/>
                <a:ext cx="341313" cy="58102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12" name="Picture 11" descr="http://info.intel.com/rs/intel/images/IntelESG-Logo-159px.jpg"/>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470807" y="1401736"/>
                <a:ext cx="436336" cy="32935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grpSp>
        <p:nvGrpSpPr>
          <p:cNvPr id="60465" name="Group 113"/>
          <p:cNvGrpSpPr>
            <a:grpSpLocks/>
          </p:cNvGrpSpPr>
          <p:nvPr/>
        </p:nvGrpSpPr>
        <p:grpSpPr bwMode="auto">
          <a:xfrm>
            <a:off x="7616830" y="5389563"/>
            <a:ext cx="976313" cy="931862"/>
            <a:chOff x="5221789" y="4406892"/>
            <a:chExt cx="977397" cy="930894"/>
          </a:xfrm>
        </p:grpSpPr>
        <p:pic>
          <p:nvPicPr>
            <p:cNvPr id="60530"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86065" y="440689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9"/>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635305" y="4874500"/>
              <a:ext cx="563881" cy="350201"/>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 name="Picture 9"/>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221789" y="4877229"/>
              <a:ext cx="563881" cy="35020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6" name="Group 15"/>
          <p:cNvGrpSpPr>
            <a:grpSpLocks/>
          </p:cNvGrpSpPr>
          <p:nvPr/>
        </p:nvGrpSpPr>
        <p:grpSpPr bwMode="auto">
          <a:xfrm>
            <a:off x="9386893" y="4748218"/>
            <a:ext cx="985837" cy="930275"/>
            <a:chOff x="7862995" y="4747824"/>
            <a:chExt cx="984965" cy="930894"/>
          </a:xfrm>
        </p:grpSpPr>
        <p:pic>
          <p:nvPicPr>
            <p:cNvPr id="60523"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22385" y="4747824"/>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524" name="Group 14"/>
            <p:cNvGrpSpPr>
              <a:grpSpLocks/>
            </p:cNvGrpSpPr>
            <p:nvPr/>
          </p:nvGrpSpPr>
          <p:grpSpPr bwMode="auto">
            <a:xfrm>
              <a:off x="8263533" y="5101879"/>
              <a:ext cx="584427" cy="459306"/>
              <a:chOff x="-827149" y="468873"/>
              <a:chExt cx="3221141" cy="2086832"/>
            </a:xfrm>
          </p:grpSpPr>
          <p:pic>
            <p:nvPicPr>
              <p:cNvPr id="11277" name="Picture 13" descr="https://encrypted-tbn3.gstatic.com/images?q=tbn:ANd9GcT0906YubhIEEoEpd0yKtToMjgLqvbaKr97hbzQ-cRWNtp5M_ngeQ"/>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a:stretch/>
            </p:blipFill>
            <p:spPr bwMode="auto">
              <a:xfrm>
                <a:off x="-827149" y="1498429"/>
                <a:ext cx="3221141"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19" name="Picture 13" descr="https://encrypted-tbn3.gstatic.com/images?q=tbn:ANd9GcT0906YubhIEEoEpd0yKtToMjgLqvbaKr97hbzQ-cRWNtp5M_ngeQ"/>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236824" y="468873"/>
                <a:ext cx="1093195" cy="10572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grpSp>
          <p:nvGrpSpPr>
            <p:cNvPr id="60525" name="Group 120"/>
            <p:cNvGrpSpPr>
              <a:grpSpLocks/>
            </p:cNvGrpSpPr>
            <p:nvPr/>
          </p:nvGrpSpPr>
          <p:grpSpPr bwMode="auto">
            <a:xfrm>
              <a:off x="7862995" y="5118735"/>
              <a:ext cx="548411" cy="434780"/>
              <a:chOff x="-827149" y="468873"/>
              <a:chExt cx="3221141" cy="2086832"/>
            </a:xfrm>
          </p:grpSpPr>
          <p:pic>
            <p:nvPicPr>
              <p:cNvPr id="122" name="Picture 13" descr="https://encrypted-tbn3.gstatic.com/images?q=tbn:ANd9GcT0906YubhIEEoEpd0yKtToMjgLqvbaKr97hbzQ-cRWNtp5M_ngeQ"/>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a:stretch/>
            </p:blipFill>
            <p:spPr bwMode="auto">
              <a:xfrm>
                <a:off x="-827149" y="1498429"/>
                <a:ext cx="3221141"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23" name="Picture 13" descr="https://encrypted-tbn3.gstatic.com/images?q=tbn:ANd9GcT0906YubhIEEoEpd0yKtToMjgLqvbaKr97hbzQ-cRWNtp5M_ngeQ"/>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236824" y="468873"/>
                <a:ext cx="1093195" cy="1057276"/>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grpSp>
      <p:sp>
        <p:nvSpPr>
          <p:cNvPr id="60467" name="AutoShape 15" descr="data:image/jpeg;base64,/9j/4AAQSkZJRgABAQAAAQABAAD/2wCEAAkGBxQTEBQUExAVFBQVFxwWGRcYDRgUGBohFB8aGB4YGhgeHCgsJB4xHhYdITEhKiosOi4uGx8zOTMsNygtLisBCgoKDg0OGxAQGjQkHyU0NzQsMiwuLDc0Lyw0LiwsLCwsNy8sLDcrNCwsLywsLC83LywtLCwsLCw0LCwsLCwsNP/AABEIAGAA9AMBIgACEQEDEQH/xAAbAAACAwEBAQAAAAAAAAAAAAAABAMFBgcCAf/EAEgQAAIBAwIDBQQFBgsIAwAAAAECAwAREgQhBTFBBhMiUWEHcYGRMnOhsbIUJEJyksEjUlNigqKz0dLw8RYlJjQ1VMLhCBcz/8QAGQEBAAMBAQAAAAAAAAAAAAAAAAEDBAIF/8QAJREAAgIBBAEDBQAAAAAAAAAAAAECEQMEEiExQRMiYTIzcaHR/9oADAMBAAIRAxEAPwDuNR6idUUsxsBUlc39o/GSNXDEr+CJe9cDe5a4APuANv1j6Vxklti2BniXauXVCWLTAQoCYzMzHO/8xRy99+vSqHVcYkn0Okg1QazuveE3EoEZu3U5G3h5X68xUB7ko/hLK7G4HIlhud6WnTSpp2lYCRFNyAniWxIZrb7772222ArDDUyk+ePgo9VtnaoSMVxN1sLHLK46G/X317qi7GSM2mDMjIGYlVYWYA2/ffltV7W+LtJlydqwooorokKKKKAKKKKAKKKKAKKKKAKKKKAKKKKAKKKKAKKKKAKKKKAKKKKAKKKKAKKKKAK4rqNblPqSWYuuplVGClz9JgUPmvgAtfa3pXaq4hrpik7xTlElRyrSmbuiRckNa/i2v7r1l1f0HM+YjzykraSOx8g+Q94NhVh2f7NDUurGNUhUnJsBkxHRWtcG99/U1T95nYh8gRe4+7/S/vrWdjdYFUhp8BG26Y3DiTK1t9zdTcAX2+NedpoR9SpGbHFbqZt4I1RVVQFVQFAHIAbACveVRK9wCDcHcEG4N+tfb17lGskyoyqO9F6UCTKjKo70XpQJMqMqjvRelAkyoyqO9F6UCTKjKo70XpQJMqMqjvRelAkyoyqO9F6UCTKjKo70XpQJMqMqjvRelAkyoyqO9F6UCTKjKo70XpQJMqMqjvRelAlBoqMGilAmrlHa7T6mDWSrGSUm/hVsMiuRsdvff7K6vWO9o/BzJEk8b4yQmwHIOHI8JN9twCPiOu1OeO6BD6/pitQxIBZSoXw3Z1uxNhy6b+pqbhuu7l8zEHW1mU8iOv3X3qDT6WRFIYqoJJYmTJmv0NrBR57m/lWS7Xal5J00kbWyPiPQ35f0bAn1rycULnw+jNFW+Dqc3tR0MZImmAYG1ow83vuQv+fvueAdstHrDjBqVZ+eBuj/ALJsaw/Yfs9plkERiRtiwZo1csVtcEMCOV+XKmfaL7P4XgbU6SMQaiEd5/B+AMF3Ow5MALhhblXsYcm+O5GmMk1wdMyoyrIezTtM2u0KyObyxsYpD5lQCG+KkH507xDtlpIdWNLLLhMRlvGcACC1y/IbKetXEmiyoyrnGr9sfD0kwXvZRe2aRrj/AFmBPwFbfhHFYtTCs0Lh435EfaCOh9KgFhlRlVdxfi8OmiMs8ixoNrk8yegHU+lYNvbVoM8RHORe2eCAe+xfL7KA6blRlVXwPjkGriEunkDoTblYg+TA7g+hpPjXa7S6WeKCaQrJNbD+CYjxNgLsBYb+dSDQZUZVz7jXtd4fBIUVnnINiYlUqP6TMoPwvWi7L9q9Pr0ZtO5JS2aMuLrle1x5Gx39KAttfxKKFQ0sgRSbAnz3NvkDU8UoZQym4YAg+YO4NY32mn82i+tH4HrS8IP5vD9Un4RQ7cagpD+VV+t49p4nwknVGsDY3vvy6U5lWA43AsnGY0dQysFBB5HwsaDHFSbs1qdp9IeWpj+ZH7qs4dQrjJGDDzVgR8xVK/ZbSEW/J1HuJB++s1xfgkmgP5TpHOA+mh326X81+0fcOlGEuE+fk6FlReq/hHEVnhSVdgw3F72I2I+dQ9ouI9xppJAdwLL722H33oV7XdE2m47p5JO7SdGfcYg77c6sMq4/Hon00Wl1Y6uTblbHkPiA1dZimDKGU3DAEH0O4oWZcaj0edfxKKFQ0sgRSbAnz3NvkDSI7U6T/uU+3+6qP2mn82i+tH4Hp7hvZzStBEW06EtGhJ3uSVBJ50CjFRUmX+l1iSLlG6uPNWBrzHxCJmKrNGzA2KiVSwI2sQD57Vz7jmmHDdVFLAxEb3ul77IRkvqLMCPI1tdbwsSFruQDIr7CxBRQosb87i96HM4VTXTLSOQEXBBHmDcbUUrw3SiKIRrbFb2AFgASSAB6A2+FFKOC1pDj2iM2mljX6TL4fLIbrf0uBT9FVtXwDlEMmShhcXF7EWIv0I8/SsFHvxqW/S9v2V/vNdR7S6HudUQPozAyr6EEBx82Df0j5VzDtap02ui1QBKPs1vMbEe+24Hoa8XDjePLPH5p0ZMcds3E2Wj1ZikWRbkqb2HUdR8Rf42rpQZXXmCjDn0IYfdY1ymDUq6hkOSnkRyp/iXbNNJw50YnvyHSNb/xr2PoADe/patWgybW4MswvwVf/wAfJDhrB+iO4I95EoP2KtQ9r9DHP2ogilXON1jDLfYgJI1j6XUVpvY9wNtNoMnFnnbvLEbhQAqD5eL+lWf44f8AizTfqp/Zy16dcIvOpTcNheEwNCnckY93gAtvQdPfXMPYrK0Oq1+jLXWNrj9aJ2iZviMf2RXUtVqliRpJGCogLMTyAG9ct9jETS6rX6wqVWRiBfzldpWHwGPzqX2gI9u+M6eXjiJrWP5JpBYqEZ7swDEEDz8N/RbVrP8A7P4T3fd5nu7Ww/IXwt5Y42rLceEek7R97qUVoNQL3dAyjJQmVjfkVG/S9dRXgulIBGk05B3BGljIN+oONQl2Dlnst4hEvGtTHpCfyWZGZQVK7R2YeE7ixdlHpU/te06y8W4fG4ukgjjYXtdXmxIv7ia6ZptNpY5sY4oEmClrJEiuF2BOwuBuBXNvagf99cM/Wh/t6NUgdT0HD4YY+6iiSOO1sVQAH3+fxrlfY2IaftNqoIgFjKv4RsLWSQADyBaut3rk3Az/AMWan9V/7OKpa6CNf7Sj+bR/Wj8L1o+En83h+qT8IrNe0c/m0f1o/C9aLhP/AC8P1SfhFdFsvtodyrEcRP8AvuL3L+Fq2lYniH/Wovcv4Woxh7f4ZucqT40AdNMDy7t/sUmmHcAXJsPM7Vku1XaBWQ6eA97JJ4TjuAD0B6n/AN0OMcXKXBP7OHP5K4PISm37Kn7yaV7fTtLLBpU5scj728K/IZH5Vf8AZ/h35Pp0jJFxux6XO5rG6DQjiOrnd2ZYxyK2vubKNweik1BfFpzc/CNh2g4UH0TRKv0EBTb+T5fdSfYLiHeaQKT4ojj8Duv93wpH/YDT/wArL/U/wUnwBfyTiLwXJSQWBPM/pKT9ooRUXBpO/JYe0o/m0f1o/C9SaDtjpUhjUu2Soqkd03NQAd/hUPtHP5tH9aPwvVxwrQRdxCe5jv3aG/crf6I3valEe301ZmZGfiepQiMrp4up63IJHvOIFulb4tUQ226UXqaKpz3Ul0idTRUaGioOC1oqp432k02lsJpQrHcKAWa3nYVXp260hGRMipbZ2hKqfQdb/CqXJLtkiXtQ4bHLp42ZsZVfGK5ADF+am/ol7/za53DwEsMZY8hvsWUrvbya/TpatT2x4wuvJ08fhEWMiswKksQQVK22FmrPaPTSxqIySgvctbIeVlNyB8flWDVZOfayvJNpUpGem7HFWPc6l4bm5AyIHpcOCfiTVv2T7KaZJ89UWna11yAwuvMsCd9vMnkas5Dc8z68ufmPT7vM860HYaEGaRrElUFjzAud/iRy9zVXp82SWRRv9FcJybqzVqLi/n6W+yuOdteFpqe0cWnkvhKiK1jY7JIwIPvUV2zCs3q+xUMnEo9eZJRLGAAgK92cVZdxjfkx617L5NCMlJ7KGchZuLamWEG4jYFjt/OaQj44VveE8Ki00KwwoEjTkPvJPU+tWmFGFFSIKLtF2cg1sXdzpcDdWBsyk9VP+b1iV9lMqeGHjGoii/iBG/8AGZR/VrqeFGFHTJMf2Q7CwaBndHkklkGLO7DcXy5AeY57n1qXj/YyLV6qDUvJKrwFSqqVxOD94MrqTz8iK1eFK8SiJjIHPJOl/wBNd7fbTgiz1hWd0vY2KPiMmvEkhlkBBQlcBkFXYY35KOtWqLJ3yZO4FpEuIxYm8ZUna3K+/Lw+puvoZ5AI0yYsI4rhodyWLq4ZrbWC8+tuZqbIsk43wVdSio7MoVsvCRfkR1B86pf9gIP5SX5p/hrUuuXgve7EfRx8K2uPUbgX9ahnzxyTm7WBxvYG4VvcL5evxoWRyyiqTKDTdhoUdXEkl0YML4W8JB/i+lM8Y7KRaiUyO8gJAFlK2296mrIyzFVIWzMWFiuwxsRc+XhYX/nCvjaiWysEJBXMjuzcBSSV/WIZQB6H1oPWld2USdgtOD9OQ/Ff3LV1wzgcMH/5xgHlkTdvmaZny7sA5ZAIXKqRsb5Y263U3A5C3mKWaUrbFnVGkIUmJnawQnYEX+kOtCJZZPtjeq02aMlyuQK3Fri+216T4LwVNMhRCxubkta/l0Ar5qtRqBeyAERZWszXbAkgWQ8m2+kPcankdlcZliqyEXER3BjJ3CjlkbX91LOd7qhvCqninZ5JpUlLujpaxUrvY3F7g1PqBdpCved4cTHtIF3UWv0tle9/Wo9SZbTMEkAdJAu97FAcCqg3BO/QXJWlhTcXaPXG+CrqUVHZlCtl4SL8iOoPnTun04RFQbhVCi/Pwi37qiCPGjC3iN2ABaUKBip8RAJO+QG19/KvHeSkeEE+CRhePEsUKYA3G17sP9KWNzqhzCjCouGyFs7sWxYAEx4HdVPKw6mncKWCAJRTKpRSwcZMjajVCeVdpHDG528RawPoAgFut6sOISBtbAD9FbFRta7Xt+D7a0nGuz0kMjMkfeQkswIP0eb4sOgy2DDoelqrJNBNZbaeVmYWW8RFyu+4I2N9+leHlllU+YlE5S3W0U/E9G66pnj5tuvkeQIJ+Rt1v6GnY9S2F3Szbiwa422/yKbm0sxYqkMhtfcxsCQOu45+fqR5imYOympLorJiHIJJe4QDYnb9Kx5dfD5bU7J5O4nNSkqa6KRELMFCFmY2AA3JPSt32e7PtEkbk4SXJcAXyB5KSCNxt5j0vuGIey4heN4CS4YXLv8Aon6WwHO1aLGvQ02m2O5dluPHt5YvhRhTGNGNbrLRfCjCmMaMaWBfCjCmMaMaWBfCjCmMaMaWBfCvndC97bna9t9r2H2n5mmcaMaWBfCjCmMaMaWBfCjCmMaMaWBfCvhiG23Llty6UzjRjSwL4UYUxjRjSwL4UYUxjRjSwL4UYUxjRjSwKQ6ZUGKIqr5KoUfIV7wpjGjGlghC0VNjRSwf/9k="/>
          <p:cNvSpPr>
            <a:spLocks noChangeAspect="1" noChangeArrowheads="1"/>
          </p:cNvSpPr>
          <p:nvPr/>
        </p:nvSpPr>
        <p:spPr bwMode="auto">
          <a:xfrm>
            <a:off x="1984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68" name="Group 20"/>
          <p:cNvGrpSpPr>
            <a:grpSpLocks/>
          </p:cNvGrpSpPr>
          <p:nvPr/>
        </p:nvGrpSpPr>
        <p:grpSpPr bwMode="auto">
          <a:xfrm>
            <a:off x="8734425" y="5173668"/>
            <a:ext cx="977900" cy="930275"/>
            <a:chOff x="7211002" y="5173546"/>
            <a:chExt cx="976680" cy="930894"/>
          </a:xfrm>
        </p:grpSpPr>
        <p:pic>
          <p:nvPicPr>
            <p:cNvPr id="60520"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74454" y="5173546"/>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6"/>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632387" y="5704650"/>
              <a:ext cx="555295" cy="226088"/>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7" name="Picture 16"/>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211002" y="5701092"/>
              <a:ext cx="548946" cy="227216"/>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0469" name="Group 43"/>
          <p:cNvGrpSpPr>
            <a:grpSpLocks/>
          </p:cNvGrpSpPr>
          <p:nvPr/>
        </p:nvGrpSpPr>
        <p:grpSpPr bwMode="auto">
          <a:xfrm>
            <a:off x="10283830" y="4264030"/>
            <a:ext cx="982663" cy="930275"/>
            <a:chOff x="8759107" y="4263382"/>
            <a:chExt cx="983012" cy="930894"/>
          </a:xfrm>
        </p:grpSpPr>
        <p:pic>
          <p:nvPicPr>
            <p:cNvPr id="60517"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22664" y="4263382"/>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2" name="Picture 18" descr="http://www.modsecurity.org/g/nginx.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8759107" y="4714970"/>
              <a:ext cx="566345" cy="28898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30" name="Picture 18" descr="http://www.modsecurity.org/g/nginx.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172591" y="4710579"/>
              <a:ext cx="569528" cy="290607"/>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sp>
        <p:nvSpPr>
          <p:cNvPr id="60470" name="AutoShape 20" descr="data:image/jpeg;base64,/9j/4AAQSkZJRgABAQAAAQABAAD/2wCEAAkGBwgHEhMUExQWFBUPGBUXFBYVFhUVGxcYFhcYGRcVFxYeHyohGBwlGxMWITIhJSkrLi4uGCAzODM4OSgtOisBCgoKDQ0OFw8PGjclHiUsKzcrLDg3NzcsODgrLjcrKzQrMjg3NzArKzgyLCwrNys4NCw3KysuKystLC0rLCsrK//AABEIAIQBfwMBIgACEQEDEQH/xAAcAAEAAgMBAQEAAAAAAAAAAAAABQYEBwgCAwH/xABJEAABAwIEAwQFCAQNBAMAAAABAAIDBBEFBhIhBzFBEyJRYQgycYGRFFJTcpKhsdEVQmLSGCNDVHSCk5SisrPB8BczZHMWNDX/xAAXAQEBAQEAAAAAAAAAAAAAAAAAAwIE/8QAHREBAAICAgMAAAAAAAAAAAAAAAECAxExQQQSIf/aAAwDAQACEQMRAD8A3iiIgIiICIiAiIgIiICIiAiIgIiICIiAiIgIiICIiAiIgIiICIiAiIgIiICIiAiIgIiICIiAiIgIiICIiAiIgIiICIiAiIgIiICIiAiIgIiICIiAiIgIiICIiAiIgIvy6/UBEuiAiIgIiICIiAiIgIiICIiAiIgIiICIiAiIgIiICIiAvL3NYCSbAbknoPFel+OaHix3B5hBi/pOg+mj+2380/SdB9NH9tv5rUeYuBMNdUSSU1Q2CKQ6hEYy/QTzDSHDu+A6KN/g/Vn89Z/Yu/fQbu/SdB9NH9tv5p+k6D6aP7bfzWkf4P1Z/PWf2Lv31hYvwTZgsTpp8Rijjj9ZzoXD2Ad/cnoBuUG+zidB9NH9tv5rKaQ7cdVxVBh8tdMIacOmc9xbEA2zn77HRc22FzvsuzsPjdDFG0ixaxgI8w0AoMhF4kljiF3ENA5kkAfFQ8mb8sxEh1dStI5g1EII9o1IJtFj0lbSVw1RSMkb4sc14+IKyEBF+EgL8D2nkUHpFjVuIUWHi8sscQ8ZHtYPiSsCnzVl2qOllZTPceQbPE4/AOQTCL8a4OFxuDyX6gw8XqZ6OGR8bO0ewXawdT/zdavlzDmlzi7VK2/6oi2HkGlpW3FUs18QcEy4ALmole4tbDT6XvJF73F9gLWPXyVceSK8xtDNhtkmNWmFO/TeaZv15z9VlvwbspXDp8amG5rTf9hrx8XtBHTqFWHceZ9bmmi0WNtJeXuuD3gR3bHYjy9yvuC8RMPrWgzw1FI4uDSJonhve9V/aAWDDsLm1iR4i+5zx1VKvi2ift5ZuDNxR01pDUaWDftBG1huNraXO1H37KzLyx7XgEG4O4I3BB5EFelG1ty6aU9Y1sRFh1GK4dS+vNEy3zpGN/ErLbMRYVPi2G1XqTRP+rIx34FZqAiIgIseoraSm9eRjPrOa38SseDHMIqDZlRC4+DZYz+BQSCLy1zXC4NweoXpARU6qzw2KpFO2FxL+zLCXNGtsjpGsIF797snEbEW0lxbfa2Us8dSxr27teA4ewi4/FB9UREBERAREQEREBERAREQEREBEVB4k8S8Pyg0xstNVOG0d9mX5PlI5fV5ny5oJ3OOcMJyhD2k7+84Hs4m21yEdGjw3F3chdc9YjiWauLNWGMaS1puyMXEUDT+s91ufi47nkByC/cu5czJxSq3TSvdouO1qHjusH0cbeRIHJo2HXnv0XlXLOF5VgENOzSOb3Hd0jvnPd1P3DkEERw+4f4ZkyPujtKh4tJMRuf2WD9Vv3nqvtxEzrS5Kp+0cNcspLYY721OHNzj0aNrnzA6q1rmbj9iElXihYSdNNFGxo6d67yQPE6xv5DwQYuHUOc+K8zi6Rzo2HvPeSyGLrpawbardACeVz1V1p/R+iDe/XO1fswgAH3vufuVfyvxjGWaWKmioWaYhu7tiC9x3c93c5k7/cpX+EDVfzFn9s79xBE5j4Y5oyKDVUlQ6VsW7nQ6opGgdXMBOpvjuetxZXvhHxPdmYilqiBUgEseLNEwaLnu8g8AXsNiLmwsq070gKl2xoWEHmO2P7i1VFjDqOs+VU7BDol7WOMG4YNWoRg2F2gd32IOmuMZLcHqyNjaPl/7GLnTLGbscwFszKVxElX2bNVi940l3djBvuS617X8N10NxcmbUYJUvHJ7InD2GRh/3Wq/R5wanr62WZ4DvkkYLARez5HWD/aA13x8kHnC+D2b8w/x1VIIS/f+Pe+WX3t3t7zfyWViHATG4WkxVEMrh+q4Ojv7DuL+2y6FRByjg2Zc18Oansna2iMjtKaUksc39noL9Ht8BzC6cy7jNLmCmiqYvUnbqAPNp5OafMEEe5ap9JLDoDDSVFhrEjoiepa5pcAfGxafiVM+j1UmfC3NP8jUStHvax/4vKDO4rZuqcEENNTOaKisIAJPqt1NG/zQQ53e5gNNt9xReGfD849I6oqC/wCTxkMGouDqhzL3cyQG7ItTv1eekea+HEbEo4MVq3OGh8UQbAQTcud8naXXadQszWbdRc23N92ZVoYcNo6aJhu2OGMA/O7o73vO/vQRdDw7ylR3tSRvLjqcZAZCTvv3rgesdhYfAKUo8t4NQE9lC1geC1zG3DHB1rh0d9DuXMjbfxKlkQVnLON075p6IsfFLR2cGySdrrif6sjHnct1G1jcjYeQncQrIcOiklebMhY57z4NYC4n4BU/ODo8PxTCZgdDpnTU8jrbOY5mprHWPzwLeFyVYsfoTjtFPC02NVA9jT0BkYQ0+YuQg5yzBnfNWf6kQwOkayZxbDTRO03G577hbWbC5J2FuinaDgPj9QNU08MRO9hrkO/ibAX9hKomEV2LZCrmyGPRNTOcHRyA2IILXDzBBNnDyIW2cP8ASAo3W7aje3xMcjX/AHODbfFBXq/gPmGnF4p4JbdCXxn3bEX9pCiaHEOI2RZ2QgVF3GzIXtdPHL10x8wf6hBW0KXjplWX1mVEftY0/wCVxVgwPiVlDHXtZHUNbIfVbK10ZJPRpcLE+QN0E/l6rxCup431EPyeVw78WoP0n2jx525jktEcVOJ2L1lTLS0kjoYYXGJzo9nyvabOOsbhtxYBvPnvfbocLkvP2CYnlTEZS5pbqmdNBJa7XtLy9pB5Eja46EILHhHBbNWLgSTvjg172lc58n9ZoG3vN1nVfALGmD+LqYHnwcJGffZykcJ4/Oa1oqaO7gBqfFJa56kRubt9pT9Px3yxJ60VQzzLWH8HoNXVWE8QeHbg5pmjZcDXE7tYiempu7evJwW+OHGN5hxum111MYHi2h3q9qPndke8z37G+yj6Di5krECGmcxlxsO1je0e91i1vtJCvMEsc7Q5pDmuAIc0ggg8iCOYQVapyYySYSteA5hi7KQtu+FsXa6WM6OFp3jfpa97K0UsDKVjWN9VgDRc3NgLC56r6ogIiICIiAiIgIiICIiAiIgJyRV/iDHNLhta1gcXOglDQ0EkktOwA3JQa74ncX46DXTYe4Ok3bJUDdsfi2Po537XIefSn8OOGGIZucKqrL2U7zq1OJ7SoN7mxO4aerzz6eIpdHguO0r2v+Ryv0G+l9PI5p8nNtuPJX0cROJzdhA8Af8Ahu/JB0Fh1BSYZG2KFjY44xZrWiwA/wCdVkrnT/qNxQ+hf/c3fkn/AFG4ofQv/ubvyQdFrmv0gsKlo8SE1u5VRNId+0zuOb7QAw/1gs+k4k8SonsL6Z72BwLmfJXt1NvuA4DYkdVtnMmAYZxDoWh4ezWBJE4t0yRPt1afe0t6/AoPhw0xbC8zUEMgZGZI2tjmbpbdr2gA7eBtqHkVavkFF9Gz7DfyXMlXljPPDmYyxCQAbdvADJG5vPvi2w25PCmaPjzmOJtpIKeQ9HWkYfeA63wsg6CNDRD+Tj+w38lr6DijkmWpdTlhBa/s2SCAPZIb6e5ou4i/lvtZauxPO+feIAMEUbuzf3XMpY3AOv0kkJJA26uA3N1fuFfCd+BSMq60gzM3ihadTYyRbU88nPFzYC4HO5NrBZ+MgAwer8mx/wCoxa89Gj/u131If80i2RxdgmqsJqmMa57nCOzWNLif4xnIDcqg+jthtfh8tb2sUkWpkOntGOZezn3tcb8wg3eiIg1H6SP/ANGm/pA/0pF9vRx//Nn/AKU//RgXr0hKKrr6KnbFG+Qie5DGueQOzfuQBy3C+vo+0VXQ4fM2WN8bjUvIbI1zDbsoRexHLY/BBUOMlG3CK6Od8ZDJZdQeGk6mujia+z99MjHROc3b9cbWbvsbhRmyHMVI2NxtUUQEUzTcE6btZJY794MJI6EFTGdcs02Z6fs3NY58d3Q9pfTr0ltnW30kO5jcbEbgLnuuw3EuHmJB0kbnsjcCDrs6UStIIZKA1zju4EtHt57h1HcLz2sd9NxqIva+9hYE28LkfFc9TcURK1kTKmspmMJ1amx1Dzp1FrRKXNcBewcDc7C1t7/KlzXjlYHyUzY4HOb2bq2q3ncZNLhHDYFzy4M2aGyHzG1gu2Z8Rpsw45SwtezRhbHSk6r655HsjZASAdPfMd+exd4LacTWxNAGwaAB5ABa74XZEZgTRNKHdp3tIe1ocSSR2zxuWu0khrSbgPN9ztNcSss4pmilMVNUmA76mcmTA27kjgNQG3Tbc3B2sEtiGEYBmdgMsUFS0XDXENfaxsQ1/Mbi2x6KuVPCLJNQSfkxbf5ksrfu1WWkYRnvhm9xDZYW3723aQP6XJ3bvtvsVaMP4+4vELTUsMh8WPfF8QdSC4VXAvKk3qvqY/qyMI/xMJ+9al4oZB/+DSxBsvaxVIeWFws4FmnU11tj64sQrfVekBXvaezoo2u6F8rnj7Ia38VTp35v4p1LXaDKW90aW6IYQbXu7k3oTclx89kG9ODGMVWM4XC6Ulz4nPi1E3Lgw90k9TpIHuVqrafCsZD4ZWxThltcbwyTSTuNTTex2uFAYRk6TB8LFDBUOhk0m9QwC/aOOp7gDyBO3iBbe60VieUs95FnM8fak3J+UQF0gdc3JeOe/Mh4QbtrOFOSavnShv1HyM+4OUTVcD8oT+r8oj+pKD/na5UHCeO+P0wAnhhmA6jVE4+0i7f8Kk3+kDUkbULAfEzkj4aAgiuJnCaHKlMaqnmdJHG5okZKG6gHnSHNc0AHcgWt1urF6OGM1U7KqlcSY4dEkV793WXB7R5Ehpt438VQcxZyzXxIc2AR6mhwIgp2OsTyDnkkk2vzJA3W6OD+RpsnU73TW+UVRaZADcMa2+hl+p7ziSOptvZBsBERAREQEREBERAREQEREBERAREQEREBERAREQFjyUVLKbujY4+Ja0n42WQiD8a0N2G1l+oiAiIgIiICIiAsavoKXEWFkrGva7mD/seY9yyUQVYcP8vtOoMkDhcAmaV5AcBqtrcbXIBvzvvzUjhGV8FwZ2uGFokOxkcXSSEWtYyvJda3S6mEQEREA7qKq8t4HW/9ylgff50TDz9ylUQQlNlDLdIbso6dp8oY/wAlMRxsiADQAByAFgPYF7RAREQYFbg2F19+1gikJ5l8bHH4kLAjyXleM6hRUwPj2Mf5KeRB8aWlp6QaY2NYPBjQ0fAL7IiAiIgIiICIiAiIgIiICIiAiIgIiICIiAiIgIiICIiAiIgIiICIiAiIgIiICIiAiIgIiICIiAiIgIiICIiAiIgIiICIiAiIgIiICIiAiIgIiICIiAiIgIiICIiAiIgIiICIiAiIgIiICIiAiIgIiICIiAiIgIiICIiAiIgIiICIiAiIgIiICIiAiIgIiICIiAiIgIiICIiAiIgIiICIiAiIgIiICIiAiIgIiICIiAiIgIiICIiAiIgIiICIiAiIg//Z"/>
          <p:cNvSpPr>
            <a:spLocks noChangeAspect="1" noChangeArrowheads="1"/>
          </p:cNvSpPr>
          <p:nvPr/>
        </p:nvSpPr>
        <p:spPr bwMode="auto">
          <a:xfrm>
            <a:off x="2136775"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en-US" dirty="0"/>
          </a:p>
        </p:txBody>
      </p:sp>
      <p:grpSp>
        <p:nvGrpSpPr>
          <p:cNvPr id="60471" name="Group 11263"/>
          <p:cNvGrpSpPr>
            <a:grpSpLocks/>
          </p:cNvGrpSpPr>
          <p:nvPr/>
        </p:nvGrpSpPr>
        <p:grpSpPr bwMode="auto">
          <a:xfrm>
            <a:off x="6094413" y="5559430"/>
            <a:ext cx="976312" cy="930275"/>
            <a:chOff x="4570649" y="5559099"/>
            <a:chExt cx="976712" cy="930894"/>
          </a:xfrm>
        </p:grpSpPr>
        <p:pic>
          <p:nvPicPr>
            <p:cNvPr id="60512" name="Picture 2" descr="C:\Users\martin.croker\Documents\AWS Stencils (1)\AWS Stencils\EPS\7.svg.ep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8219" y="5559099"/>
              <a:ext cx="854033" cy="93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21"/>
            <p:cNvPicPr>
              <a:picLocks noChangeAspect="1" noChangeArrowheads="1"/>
            </p:cNvPicPr>
            <p:nvPr/>
          </p:nvPicPr>
          <p:blipFill rotWithShape="1">
            <a:blip r:embed="rId25" cstate="screen">
              <a:extLst>
                <a:ext uri="{28A0092B-C50C-407E-A947-70E740481C1C}">
                  <a14:useLocalDpi xmlns:a14="http://schemas.microsoft.com/office/drawing/2010/main"/>
                </a:ext>
              </a:extLst>
            </a:blip>
            <a:srcRect/>
            <a:stretch/>
          </p:blipFill>
          <p:spPr bwMode="auto">
            <a:xfrm>
              <a:off x="4570649" y="6211109"/>
              <a:ext cx="546181" cy="121291"/>
            </a:xfrm>
            <a:prstGeom prst="rect">
              <a:avLst/>
            </a:prstGeom>
            <a:noFill/>
            <a:scene3d>
              <a:camera prst="isometricLeftDown"/>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4" name="Picture 21"/>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4968925" y="6197416"/>
              <a:ext cx="578436" cy="128454"/>
            </a:xfrm>
            <a:prstGeom prst="rect">
              <a:avLst/>
            </a:prstGeom>
            <a:noFill/>
            <a:scene3d>
              <a:camera prst="isometricRightUp"/>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87" name="Picture 23" descr="https://encrypted-tbn3.gstatic.com/images?q=tbn:ANd9GcS6h9wNpOjUJTHSoU3iOrda52nmTnvP0AmCrl279sPvjZfTNl_bbQ"/>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5091049" y="5891291"/>
              <a:ext cx="337854" cy="33785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36" name="Picture 23" descr="https://encrypted-tbn3.gstatic.com/images?q=tbn:ANd9GcS6h9wNpOjUJTHSoU3iOrda52nmTnvP0AmCrl279sPvjZfTNl_bbQ"/>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4689884" y="5915645"/>
              <a:ext cx="337854" cy="33785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sp>
        <p:nvSpPr>
          <p:cNvPr id="48" name="Octagon 47"/>
          <p:cNvSpPr/>
          <p:nvPr/>
        </p:nvSpPr>
        <p:spPr>
          <a:xfrm>
            <a:off x="4181877" y="1885967"/>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100" dirty="0">
                <a:solidFill>
                  <a:srgbClr val="002060"/>
                </a:solidFill>
              </a:rPr>
              <a:t>Reporting</a:t>
            </a:r>
          </a:p>
        </p:txBody>
      </p:sp>
      <p:sp>
        <p:nvSpPr>
          <p:cNvPr id="126" name="Octagon 125"/>
          <p:cNvSpPr/>
          <p:nvPr/>
        </p:nvSpPr>
        <p:spPr>
          <a:xfrm>
            <a:off x="4100833" y="372473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DAL</a:t>
            </a:r>
          </a:p>
        </p:txBody>
      </p:sp>
      <p:sp>
        <p:nvSpPr>
          <p:cNvPr id="129" name="Octagon 128"/>
          <p:cNvSpPr/>
          <p:nvPr/>
        </p:nvSpPr>
        <p:spPr>
          <a:xfrm>
            <a:off x="4973158" y="3201058"/>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BPM</a:t>
            </a:r>
          </a:p>
        </p:txBody>
      </p:sp>
      <p:sp>
        <p:nvSpPr>
          <p:cNvPr id="131" name="Octagon 130"/>
          <p:cNvSpPr/>
          <p:nvPr/>
        </p:nvSpPr>
        <p:spPr>
          <a:xfrm>
            <a:off x="5919792" y="2806986"/>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Scheduler</a:t>
            </a:r>
          </a:p>
        </p:txBody>
      </p:sp>
      <p:sp>
        <p:nvSpPr>
          <p:cNvPr id="132" name="Octagon 131"/>
          <p:cNvSpPr/>
          <p:nvPr/>
        </p:nvSpPr>
        <p:spPr>
          <a:xfrm>
            <a:off x="4699515" y="483859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Chef</a:t>
            </a:r>
          </a:p>
        </p:txBody>
      </p:sp>
      <p:sp>
        <p:nvSpPr>
          <p:cNvPr id="133" name="Octagon 132"/>
          <p:cNvSpPr/>
          <p:nvPr/>
        </p:nvSpPr>
        <p:spPr>
          <a:xfrm>
            <a:off x="6981310" y="4369248"/>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BSS</a:t>
            </a:r>
            <a:br>
              <a:rPr lang="en-GB" sz="1200" dirty="0">
                <a:solidFill>
                  <a:srgbClr val="002060"/>
                </a:solidFill>
              </a:rPr>
            </a:br>
            <a:r>
              <a:rPr lang="en-GB" sz="1200" dirty="0">
                <a:solidFill>
                  <a:srgbClr val="002060"/>
                </a:solidFill>
              </a:rPr>
              <a:t>ESB</a:t>
            </a:r>
          </a:p>
        </p:txBody>
      </p:sp>
      <p:sp>
        <p:nvSpPr>
          <p:cNvPr id="135" name="Octagon 134"/>
          <p:cNvSpPr/>
          <p:nvPr/>
        </p:nvSpPr>
        <p:spPr>
          <a:xfrm>
            <a:off x="8879005" y="3181602"/>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ESG</a:t>
            </a:r>
          </a:p>
        </p:txBody>
      </p:sp>
      <p:sp>
        <p:nvSpPr>
          <p:cNvPr id="137" name="Octagon 136"/>
          <p:cNvSpPr/>
          <p:nvPr/>
        </p:nvSpPr>
        <p:spPr>
          <a:xfrm>
            <a:off x="7858621" y="5342634"/>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GB" sz="1200" dirty="0">
                <a:solidFill>
                  <a:srgbClr val="002060"/>
                </a:solidFill>
              </a:rPr>
              <a:t>OSS</a:t>
            </a:r>
            <a:br>
              <a:rPr lang="en-GB" sz="1200" dirty="0">
                <a:solidFill>
                  <a:srgbClr val="002060"/>
                </a:solidFill>
              </a:rPr>
            </a:br>
            <a:r>
              <a:rPr lang="en-GB" sz="1200" dirty="0">
                <a:solidFill>
                  <a:srgbClr val="002060"/>
                </a:solidFill>
              </a:rPr>
              <a:t>BSS</a:t>
            </a:r>
          </a:p>
        </p:txBody>
      </p:sp>
      <p:sp>
        <p:nvSpPr>
          <p:cNvPr id="138" name="Octagon 137"/>
          <p:cNvSpPr/>
          <p:nvPr/>
        </p:nvSpPr>
        <p:spPr>
          <a:xfrm>
            <a:off x="8971643" y="5127957"/>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LDAP</a:t>
            </a:r>
          </a:p>
        </p:txBody>
      </p:sp>
      <p:sp>
        <p:nvSpPr>
          <p:cNvPr id="139" name="Octagon 138"/>
          <p:cNvSpPr/>
          <p:nvPr/>
        </p:nvSpPr>
        <p:spPr>
          <a:xfrm>
            <a:off x="9620936" y="4700443"/>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Portal</a:t>
            </a:r>
          </a:p>
        </p:txBody>
      </p:sp>
      <p:sp>
        <p:nvSpPr>
          <p:cNvPr id="140" name="Octagon 139"/>
          <p:cNvSpPr/>
          <p:nvPr/>
        </p:nvSpPr>
        <p:spPr>
          <a:xfrm>
            <a:off x="10525441" y="4213589"/>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Proxy</a:t>
            </a:r>
          </a:p>
        </p:txBody>
      </p:sp>
      <p:sp>
        <p:nvSpPr>
          <p:cNvPr id="141" name="Octagon 140"/>
          <p:cNvSpPr/>
          <p:nvPr/>
        </p:nvSpPr>
        <p:spPr>
          <a:xfrm>
            <a:off x="6330784" y="5511545"/>
            <a:ext cx="524395" cy="475060"/>
          </a:xfrm>
          <a:prstGeom prst="octagon">
            <a:avLst/>
          </a:prstGeom>
          <a:solidFill>
            <a:srgbClr val="FFFF00"/>
          </a:solidFill>
          <a:ln w="12700">
            <a:no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GB" sz="1200" dirty="0">
                <a:solidFill>
                  <a:srgbClr val="002060"/>
                </a:solidFill>
              </a:rPr>
              <a:t>Monitoring</a:t>
            </a:r>
          </a:p>
        </p:txBody>
      </p:sp>
      <p:cxnSp>
        <p:nvCxnSpPr>
          <p:cNvPr id="144" name="Straight Arrow Connector 143"/>
          <p:cNvCxnSpPr>
            <a:endCxn id="131" idx="2"/>
          </p:cNvCxnSpPr>
          <p:nvPr/>
        </p:nvCxnSpPr>
        <p:spPr>
          <a:xfrm flipH="1">
            <a:off x="6443668" y="2654300"/>
            <a:ext cx="1493837" cy="2921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endCxn id="129" idx="2"/>
          </p:cNvCxnSpPr>
          <p:nvPr/>
        </p:nvCxnSpPr>
        <p:spPr>
          <a:xfrm flipH="1">
            <a:off x="5497518" y="2674938"/>
            <a:ext cx="2471737" cy="6651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flipV="1">
            <a:off x="4510093" y="2047880"/>
            <a:ext cx="3502025" cy="60642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a:off x="4491038" y="2674943"/>
            <a:ext cx="3478212" cy="117633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32" idx="2"/>
          </p:cNvCxnSpPr>
          <p:nvPr/>
        </p:nvCxnSpPr>
        <p:spPr>
          <a:xfrm flipH="1">
            <a:off x="5224468" y="2674938"/>
            <a:ext cx="2744787" cy="23034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endCxn id="133" idx="2"/>
          </p:cNvCxnSpPr>
          <p:nvPr/>
        </p:nvCxnSpPr>
        <p:spPr>
          <a:xfrm flipH="1">
            <a:off x="7366000" y="2674938"/>
            <a:ext cx="603250" cy="16938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H="1">
            <a:off x="6640518" y="2674938"/>
            <a:ext cx="1328737" cy="29591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a:off x="7969255" y="2674943"/>
            <a:ext cx="136525" cy="27701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7969250" y="2674938"/>
            <a:ext cx="1073150" cy="65881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38" idx="2"/>
          </p:cNvCxnSpPr>
          <p:nvPr/>
        </p:nvCxnSpPr>
        <p:spPr>
          <a:xfrm>
            <a:off x="7969255" y="2674943"/>
            <a:ext cx="1141413" cy="24526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7969250" y="2674938"/>
            <a:ext cx="1695450" cy="2163762"/>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0" idx="2"/>
          </p:cNvCxnSpPr>
          <p:nvPr/>
        </p:nvCxnSpPr>
        <p:spPr>
          <a:xfrm>
            <a:off x="7969255" y="2674943"/>
            <a:ext cx="2555875" cy="16779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5" name="TextBox 164"/>
          <p:cNvSpPr txBox="1">
            <a:spLocks noChangeArrowheads="1"/>
          </p:cNvSpPr>
          <p:nvPr/>
        </p:nvSpPr>
        <p:spPr bwMode="auto">
          <a:xfrm>
            <a:off x="1778000" y="5286375"/>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Networks</a:t>
            </a:r>
            <a:endParaRPr lang="en-GB" altLang="en-US" b="1" dirty="0"/>
          </a:p>
        </p:txBody>
      </p:sp>
      <p:sp>
        <p:nvSpPr>
          <p:cNvPr id="166" name="TextBox 165"/>
          <p:cNvSpPr txBox="1">
            <a:spLocks noChangeArrowheads="1"/>
          </p:cNvSpPr>
          <p:nvPr/>
        </p:nvSpPr>
        <p:spPr bwMode="auto">
          <a:xfrm>
            <a:off x="1785938" y="5049838"/>
            <a:ext cx="245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Private Cloud</a:t>
            </a:r>
          </a:p>
        </p:txBody>
      </p:sp>
      <p:sp>
        <p:nvSpPr>
          <p:cNvPr id="167" name="TextBox 166"/>
          <p:cNvSpPr txBox="1">
            <a:spLocks noChangeArrowheads="1"/>
          </p:cNvSpPr>
          <p:nvPr/>
        </p:nvSpPr>
        <p:spPr bwMode="auto">
          <a:xfrm>
            <a:off x="1785943" y="5524500"/>
            <a:ext cx="2014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Virtual Machines</a:t>
            </a:r>
          </a:p>
        </p:txBody>
      </p:sp>
      <p:sp>
        <p:nvSpPr>
          <p:cNvPr id="168" name="TextBox 167"/>
          <p:cNvSpPr txBox="1">
            <a:spLocks noChangeArrowheads="1"/>
          </p:cNvSpPr>
          <p:nvPr/>
        </p:nvSpPr>
        <p:spPr bwMode="auto">
          <a:xfrm>
            <a:off x="1781180" y="5762625"/>
            <a:ext cx="20185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smtClean="0"/>
              <a:t>Software Installs</a:t>
            </a:r>
            <a:endParaRPr lang="en-GB" altLang="en-US" b="1" dirty="0"/>
          </a:p>
        </p:txBody>
      </p:sp>
      <p:sp>
        <p:nvSpPr>
          <p:cNvPr id="169" name="TextBox 168"/>
          <p:cNvSpPr txBox="1">
            <a:spLocks noChangeArrowheads="1"/>
          </p:cNvSpPr>
          <p:nvPr/>
        </p:nvSpPr>
        <p:spPr bwMode="auto">
          <a:xfrm>
            <a:off x="1790705" y="6000750"/>
            <a:ext cx="1877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b="1" dirty="0"/>
              <a:t>Jenkins Deploy</a:t>
            </a:r>
          </a:p>
        </p:txBody>
      </p:sp>
      <p:pic>
        <p:nvPicPr>
          <p:cNvPr id="60503" name="Picture 2" descr="C:\Users\martin.croker\Documents\AWS Stencils (1)\AWS Stencils\EPS\13.svg.eps"/>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725618" y="4281493"/>
            <a:ext cx="75247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2" descr="PaaA_Anatomy"/>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8988247" y="1182026"/>
            <a:ext cx="1504180" cy="1022843"/>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p:cNvSpPr txBox="1"/>
          <p:nvPr/>
        </p:nvSpPr>
        <p:spPr>
          <a:xfrm>
            <a:off x="7326260" y="1556797"/>
            <a:ext cx="1794081" cy="246221"/>
          </a:xfrm>
          <a:prstGeom prst="rect">
            <a:avLst/>
          </a:prstGeom>
          <a:solidFill>
            <a:schemeClr val="bg1"/>
          </a:solidFill>
        </p:spPr>
        <p:txBody>
          <a:bodyPr wrap="none" rtlCol="0">
            <a:spAutoFit/>
          </a:bodyPr>
          <a:lstStyle/>
          <a:p>
            <a:pPr algn="r"/>
            <a:r>
              <a:rPr lang="en-GB" sz="1000" b="1" dirty="0"/>
              <a:t>Deployment architecture &gt;</a:t>
            </a:r>
          </a:p>
        </p:txBody>
      </p:sp>
      <p:sp>
        <p:nvSpPr>
          <p:cNvPr id="143"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146" name="TextBox 145"/>
          <p:cNvSpPr txBox="1"/>
          <p:nvPr/>
        </p:nvSpPr>
        <p:spPr>
          <a:xfrm>
            <a:off x="393673" y="346358"/>
            <a:ext cx="7480551" cy="769441"/>
          </a:xfrm>
          <a:prstGeom prst="rect">
            <a:avLst/>
          </a:prstGeom>
          <a:solidFill>
            <a:schemeClr val="bg1">
              <a:alpha val="52000"/>
            </a:schemeClr>
          </a:solidFill>
        </p:spPr>
        <p:txBody>
          <a:bodyPr wrap="square" rtlCol="0">
            <a:spAutoFit/>
          </a:bodyPr>
          <a:lstStyle/>
          <a:p>
            <a:r>
              <a:rPr lang="en-GB" sz="4400" dirty="0"/>
              <a:t>Re-creatable </a:t>
            </a:r>
          </a:p>
        </p:txBody>
      </p:sp>
    </p:spTree>
    <p:extLst>
      <p:ext uri="{BB962C8B-B14F-4D97-AF65-F5344CB8AC3E}">
        <p14:creationId xmlns:p14="http://schemas.microsoft.com/office/powerpoint/2010/main" val="1802682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par>
                                <p:cTn id="8" presetID="22" presetClass="entr" presetSubtype="8"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wipe(left)">
                                      <p:cBhvr>
                                        <p:cTn id="10" dur="500"/>
                                        <p:tgtEl>
                                          <p:spTgt spid="161"/>
                                        </p:tgtEl>
                                      </p:cBhvr>
                                    </p:animEffect>
                                  </p:childTnLst>
                                </p:cTn>
                              </p:par>
                              <p:par>
                                <p:cTn id="11" presetID="22" presetClass="entr" presetSubtype="8"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left)">
                                      <p:cBhvr>
                                        <p:cTn id="13" dur="500"/>
                                        <p:tgtEl>
                                          <p:spTgt spid="159"/>
                                        </p:tgtEl>
                                      </p:cBhvr>
                                    </p:animEffect>
                                  </p:childTnLst>
                                </p:cTn>
                              </p:par>
                              <p:par>
                                <p:cTn id="14" presetID="22" presetClass="entr" presetSubtype="8"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wipe(left)">
                                      <p:cBhvr>
                                        <p:cTn id="16" dur="500"/>
                                        <p:tgtEl>
                                          <p:spTgt spid="157"/>
                                        </p:tgtEl>
                                      </p:cBhvr>
                                    </p:animEffect>
                                  </p:childTnLst>
                                </p:cTn>
                              </p:par>
                              <p:par>
                                <p:cTn id="17" presetID="22" presetClass="entr" presetSubtype="1"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up)">
                                      <p:cBhvr>
                                        <p:cTn id="19" dur="500"/>
                                        <p:tgtEl>
                                          <p:spTgt spid="153"/>
                                        </p:tgtEl>
                                      </p:cBhvr>
                                    </p:animEffect>
                                  </p:childTnLst>
                                </p:cTn>
                              </p:par>
                              <p:par>
                                <p:cTn id="20" presetID="22" presetClass="entr" presetSubtype="1" fill="hold" nodeType="with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wipe(up)">
                                      <p:cBhvr>
                                        <p:cTn id="22" dur="500"/>
                                        <p:tgtEl>
                                          <p:spTgt spid="151"/>
                                        </p:tgtEl>
                                      </p:cBhvr>
                                    </p:animEffect>
                                  </p:childTnLst>
                                </p:cTn>
                              </p:par>
                              <p:par>
                                <p:cTn id="23" presetID="22" presetClass="entr" presetSubtype="1"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animEffect transition="in" filter="wipe(up)">
                                      <p:cBhvr>
                                        <p:cTn id="25" dur="500"/>
                                        <p:tgtEl>
                                          <p:spTgt spid="152"/>
                                        </p:tgtEl>
                                      </p:cBhvr>
                                    </p:animEffect>
                                  </p:childTnLst>
                                </p:cTn>
                              </p:par>
                              <p:par>
                                <p:cTn id="26" presetID="22" presetClass="entr" presetSubtype="1"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up)">
                                      <p:cBhvr>
                                        <p:cTn id="28" dur="500"/>
                                        <p:tgtEl>
                                          <p:spTgt spid="150"/>
                                        </p:tgtEl>
                                      </p:cBhvr>
                                    </p:animEffect>
                                  </p:childTnLst>
                                </p:cTn>
                              </p:par>
                              <p:par>
                                <p:cTn id="29" presetID="22" presetClass="entr" presetSubtype="2" fill="hold" nodeType="with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wipe(right)">
                                      <p:cBhvr>
                                        <p:cTn id="31" dur="500"/>
                                        <p:tgtEl>
                                          <p:spTgt spid="149"/>
                                        </p:tgtEl>
                                      </p:cBhvr>
                                    </p:animEffect>
                                  </p:childTnLst>
                                </p:cTn>
                              </p:par>
                              <p:par>
                                <p:cTn id="32" presetID="22" presetClass="entr" presetSubtype="2"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Effect transition="in" filter="wipe(right)">
                                      <p:cBhvr>
                                        <p:cTn id="34" dur="500"/>
                                        <p:tgtEl>
                                          <p:spTgt spid="147"/>
                                        </p:tgtEl>
                                      </p:cBhvr>
                                    </p:animEffect>
                                  </p:childTnLst>
                                </p:cTn>
                              </p:par>
                              <p:par>
                                <p:cTn id="35" presetID="22" presetClass="entr" presetSubtype="2"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wipe(right)">
                                      <p:cBhvr>
                                        <p:cTn id="37" dur="500"/>
                                        <p:tgtEl>
                                          <p:spTgt spid="144"/>
                                        </p:tgtEl>
                                      </p:cBhvr>
                                    </p:animEffect>
                                  </p:childTnLst>
                                </p:cTn>
                              </p:par>
                              <p:par>
                                <p:cTn id="38" presetID="22" presetClass="entr" presetSubtype="2"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wipe(right)">
                                      <p:cBhvr>
                                        <p:cTn id="40" dur="500"/>
                                        <p:tgtEl>
                                          <p:spTgt spid="148"/>
                                        </p:tgtEl>
                                      </p:cBhvr>
                                    </p:animEffect>
                                  </p:childTnLst>
                                </p:cTn>
                              </p:par>
                            </p:childTnLst>
                          </p:cTn>
                        </p:par>
                        <p:par>
                          <p:cTn id="41" fill="hold" nodeType="afterGroup">
                            <p:stCondLst>
                              <p:cond delay="500"/>
                            </p:stCondLst>
                            <p:childTnLst>
                              <p:par>
                                <p:cTn id="42" presetID="21" presetClass="entr" presetSubtype="1" fill="hold"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heel(1)">
                                      <p:cBhvr>
                                        <p:cTn id="44" dur="2000"/>
                                        <p:tgtEl>
                                          <p:spTgt spid="48"/>
                                        </p:tgtEl>
                                      </p:cBhvr>
                                    </p:animEffect>
                                  </p:childTnLst>
                                </p:cTn>
                              </p:par>
                              <p:par>
                                <p:cTn id="45" presetID="21" presetClass="entr" presetSubtype="1"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heel(1)">
                                      <p:cBhvr>
                                        <p:cTn id="47" dur="2000"/>
                                        <p:tgtEl>
                                          <p:spTgt spid="126"/>
                                        </p:tgtEl>
                                      </p:cBhvr>
                                    </p:animEffect>
                                  </p:childTnLst>
                                </p:cTn>
                              </p:par>
                              <p:par>
                                <p:cTn id="48" presetID="21" presetClass="entr" presetSubtype="1"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wheel(1)">
                                      <p:cBhvr>
                                        <p:cTn id="50" dur="2000"/>
                                        <p:tgtEl>
                                          <p:spTgt spid="129"/>
                                        </p:tgtEl>
                                      </p:cBhvr>
                                    </p:animEffect>
                                  </p:childTnLst>
                                </p:cTn>
                              </p:par>
                              <p:par>
                                <p:cTn id="51" presetID="21" presetClass="entr" presetSubtype="1" fill="hold"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wheel(1)">
                                      <p:cBhvr>
                                        <p:cTn id="53" dur="2000"/>
                                        <p:tgtEl>
                                          <p:spTgt spid="131"/>
                                        </p:tgtEl>
                                      </p:cBhvr>
                                    </p:animEffect>
                                  </p:childTnLst>
                                </p:cTn>
                              </p:par>
                              <p:par>
                                <p:cTn id="54" presetID="21" presetClass="entr" presetSubtype="1"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heel(1)">
                                      <p:cBhvr>
                                        <p:cTn id="56" dur="2000"/>
                                        <p:tgtEl>
                                          <p:spTgt spid="132"/>
                                        </p:tgtEl>
                                      </p:cBhvr>
                                    </p:animEffect>
                                  </p:childTnLst>
                                </p:cTn>
                              </p:par>
                              <p:par>
                                <p:cTn id="57" presetID="21" presetClass="entr" presetSubtype="1" fill="hold" nodeType="with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wheel(1)">
                                      <p:cBhvr>
                                        <p:cTn id="59" dur="2000"/>
                                        <p:tgtEl>
                                          <p:spTgt spid="141"/>
                                        </p:tgtEl>
                                      </p:cBhvr>
                                    </p:animEffect>
                                  </p:childTnLst>
                                </p:cTn>
                              </p:par>
                              <p:par>
                                <p:cTn id="60" presetID="21" presetClass="entr" presetSubtype="1" fill="hold" nodeType="withEffect">
                                  <p:stCondLst>
                                    <p:cond delay="0"/>
                                  </p:stCondLst>
                                  <p:childTnLst>
                                    <p:set>
                                      <p:cBhvr>
                                        <p:cTn id="61" dur="1" fill="hold">
                                          <p:stCondLst>
                                            <p:cond delay="0"/>
                                          </p:stCondLst>
                                        </p:cTn>
                                        <p:tgtEl>
                                          <p:spTgt spid="133"/>
                                        </p:tgtEl>
                                        <p:attrNameLst>
                                          <p:attrName>style.visibility</p:attrName>
                                        </p:attrNameLst>
                                      </p:cBhvr>
                                      <p:to>
                                        <p:strVal val="visible"/>
                                      </p:to>
                                    </p:set>
                                    <p:animEffect transition="in" filter="wheel(1)">
                                      <p:cBhvr>
                                        <p:cTn id="62" dur="2000"/>
                                        <p:tgtEl>
                                          <p:spTgt spid="133"/>
                                        </p:tgtEl>
                                      </p:cBhvr>
                                    </p:animEffect>
                                  </p:childTnLst>
                                </p:cTn>
                              </p:par>
                              <p:par>
                                <p:cTn id="63" presetID="21" presetClass="entr" presetSubtype="1" fill="hold" nodeType="withEffect">
                                  <p:stCondLst>
                                    <p:cond delay="0"/>
                                  </p:stCondLst>
                                  <p:childTnLst>
                                    <p:set>
                                      <p:cBhvr>
                                        <p:cTn id="64" dur="1" fill="hold">
                                          <p:stCondLst>
                                            <p:cond delay="0"/>
                                          </p:stCondLst>
                                        </p:cTn>
                                        <p:tgtEl>
                                          <p:spTgt spid="137"/>
                                        </p:tgtEl>
                                        <p:attrNameLst>
                                          <p:attrName>style.visibility</p:attrName>
                                        </p:attrNameLst>
                                      </p:cBhvr>
                                      <p:to>
                                        <p:strVal val="visible"/>
                                      </p:to>
                                    </p:set>
                                    <p:animEffect transition="in" filter="wheel(1)">
                                      <p:cBhvr>
                                        <p:cTn id="65" dur="2000"/>
                                        <p:tgtEl>
                                          <p:spTgt spid="137"/>
                                        </p:tgtEl>
                                      </p:cBhvr>
                                    </p:animEffect>
                                  </p:childTnLst>
                                </p:cTn>
                              </p:par>
                              <p:par>
                                <p:cTn id="66" presetID="21" presetClass="entr" presetSubtype="1" fill="hold" nodeType="withEffect">
                                  <p:stCondLst>
                                    <p:cond delay="0"/>
                                  </p:stCondLst>
                                  <p:childTnLst>
                                    <p:set>
                                      <p:cBhvr>
                                        <p:cTn id="67" dur="1" fill="hold">
                                          <p:stCondLst>
                                            <p:cond delay="0"/>
                                          </p:stCondLst>
                                        </p:cTn>
                                        <p:tgtEl>
                                          <p:spTgt spid="138"/>
                                        </p:tgtEl>
                                        <p:attrNameLst>
                                          <p:attrName>style.visibility</p:attrName>
                                        </p:attrNameLst>
                                      </p:cBhvr>
                                      <p:to>
                                        <p:strVal val="visible"/>
                                      </p:to>
                                    </p:set>
                                    <p:animEffect transition="in" filter="wheel(1)">
                                      <p:cBhvr>
                                        <p:cTn id="68" dur="2000"/>
                                        <p:tgtEl>
                                          <p:spTgt spid="138"/>
                                        </p:tgtEl>
                                      </p:cBhvr>
                                    </p:animEffect>
                                  </p:childTnLst>
                                </p:cTn>
                              </p:par>
                              <p:par>
                                <p:cTn id="69" presetID="21" presetClass="entr" presetSubtype="1"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heel(1)">
                                      <p:cBhvr>
                                        <p:cTn id="71" dur="2000"/>
                                        <p:tgtEl>
                                          <p:spTgt spid="139"/>
                                        </p:tgtEl>
                                      </p:cBhvr>
                                    </p:animEffect>
                                  </p:childTnLst>
                                </p:cTn>
                              </p:par>
                              <p:par>
                                <p:cTn id="72" presetID="21" presetClass="entr" presetSubtype="1" fill="hold" nodeType="with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heel(1)">
                                      <p:cBhvr>
                                        <p:cTn id="74" dur="2000"/>
                                        <p:tgtEl>
                                          <p:spTgt spid="140"/>
                                        </p:tgtEl>
                                      </p:cBhvr>
                                    </p:animEffect>
                                  </p:childTnLst>
                                </p:cTn>
                              </p:par>
                              <p:par>
                                <p:cTn id="75" presetID="21" presetClass="entr" presetSubtype="1" fill="hold" nodeType="withEffect">
                                  <p:stCondLst>
                                    <p:cond delay="0"/>
                                  </p:stCondLst>
                                  <p:childTnLst>
                                    <p:set>
                                      <p:cBhvr>
                                        <p:cTn id="76" dur="1" fill="hold">
                                          <p:stCondLst>
                                            <p:cond delay="0"/>
                                          </p:stCondLst>
                                        </p:cTn>
                                        <p:tgtEl>
                                          <p:spTgt spid="135"/>
                                        </p:tgtEl>
                                        <p:attrNameLst>
                                          <p:attrName>style.visibility</p:attrName>
                                        </p:attrNameLst>
                                      </p:cBhvr>
                                      <p:to>
                                        <p:strVal val="visible"/>
                                      </p:to>
                                    </p:set>
                                    <p:animEffect transition="in" filter="wheel(1)">
                                      <p:cBhvr>
                                        <p:cTn id="77" dur="2000"/>
                                        <p:tgtEl>
                                          <p:spTgt spid="135"/>
                                        </p:tgtEl>
                                      </p:cBhvr>
                                    </p:animEffect>
                                  </p:childTnLst>
                                </p:cTn>
                              </p:par>
                            </p:childTnLst>
                          </p:cTn>
                        </p:par>
                        <p:par>
                          <p:cTn id="78" fill="hold" nodeType="afterGroup">
                            <p:stCondLst>
                              <p:cond delay="2500"/>
                            </p:stCondLst>
                            <p:childTnLst>
                              <p:par>
                                <p:cTn id="79" presetID="10" presetClass="exit" presetSubtype="0" fill="hold" nodeType="afterEffect">
                                  <p:stCondLst>
                                    <p:cond delay="0"/>
                                  </p:stCondLst>
                                  <p:childTnLst>
                                    <p:animEffect transition="out" filter="fade">
                                      <p:cBhvr>
                                        <p:cTn id="80" dur="500"/>
                                        <p:tgtEl>
                                          <p:spTgt spid="155"/>
                                        </p:tgtEl>
                                      </p:cBhvr>
                                    </p:animEffect>
                                    <p:set>
                                      <p:cBhvr>
                                        <p:cTn id="81" dur="1" fill="hold">
                                          <p:stCondLst>
                                            <p:cond delay="499"/>
                                          </p:stCondLst>
                                        </p:cTn>
                                        <p:tgtEl>
                                          <p:spTgt spid="15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61"/>
                                        </p:tgtEl>
                                      </p:cBhvr>
                                    </p:animEffect>
                                    <p:set>
                                      <p:cBhvr>
                                        <p:cTn id="84" dur="1" fill="hold">
                                          <p:stCondLst>
                                            <p:cond delay="499"/>
                                          </p:stCondLst>
                                        </p:cTn>
                                        <p:tgtEl>
                                          <p:spTgt spid="16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159"/>
                                        </p:tgtEl>
                                      </p:cBhvr>
                                    </p:animEffect>
                                    <p:set>
                                      <p:cBhvr>
                                        <p:cTn id="87" dur="1" fill="hold">
                                          <p:stCondLst>
                                            <p:cond delay="499"/>
                                          </p:stCondLst>
                                        </p:cTn>
                                        <p:tgtEl>
                                          <p:spTgt spid="15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57"/>
                                        </p:tgtEl>
                                      </p:cBhvr>
                                    </p:animEffect>
                                    <p:set>
                                      <p:cBhvr>
                                        <p:cTn id="90" dur="1" fill="hold">
                                          <p:stCondLst>
                                            <p:cond delay="499"/>
                                          </p:stCondLst>
                                        </p:cTn>
                                        <p:tgtEl>
                                          <p:spTgt spid="157"/>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53"/>
                                        </p:tgtEl>
                                      </p:cBhvr>
                                    </p:animEffect>
                                    <p:set>
                                      <p:cBhvr>
                                        <p:cTn id="93" dur="1" fill="hold">
                                          <p:stCondLst>
                                            <p:cond delay="499"/>
                                          </p:stCondLst>
                                        </p:cTn>
                                        <p:tgtEl>
                                          <p:spTgt spid="15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51"/>
                                        </p:tgtEl>
                                      </p:cBhvr>
                                    </p:animEffect>
                                    <p:set>
                                      <p:cBhvr>
                                        <p:cTn id="96" dur="1" fill="hold">
                                          <p:stCondLst>
                                            <p:cond delay="499"/>
                                          </p:stCondLst>
                                        </p:cTn>
                                        <p:tgtEl>
                                          <p:spTgt spid="151"/>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52"/>
                                        </p:tgtEl>
                                      </p:cBhvr>
                                    </p:animEffect>
                                    <p:set>
                                      <p:cBhvr>
                                        <p:cTn id="99" dur="1" fill="hold">
                                          <p:stCondLst>
                                            <p:cond delay="499"/>
                                          </p:stCondLst>
                                        </p:cTn>
                                        <p:tgtEl>
                                          <p:spTgt spid="15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50"/>
                                        </p:tgtEl>
                                      </p:cBhvr>
                                    </p:animEffect>
                                    <p:set>
                                      <p:cBhvr>
                                        <p:cTn id="102" dur="1" fill="hold">
                                          <p:stCondLst>
                                            <p:cond delay="499"/>
                                          </p:stCondLst>
                                        </p:cTn>
                                        <p:tgtEl>
                                          <p:spTgt spid="15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49"/>
                                        </p:tgtEl>
                                      </p:cBhvr>
                                    </p:animEffect>
                                    <p:set>
                                      <p:cBhvr>
                                        <p:cTn id="105" dur="1" fill="hold">
                                          <p:stCondLst>
                                            <p:cond delay="499"/>
                                          </p:stCondLst>
                                        </p:cTn>
                                        <p:tgtEl>
                                          <p:spTgt spid="14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47"/>
                                        </p:tgtEl>
                                      </p:cBhvr>
                                    </p:animEffect>
                                    <p:set>
                                      <p:cBhvr>
                                        <p:cTn id="108" dur="1" fill="hold">
                                          <p:stCondLst>
                                            <p:cond delay="499"/>
                                          </p:stCondLst>
                                        </p:cTn>
                                        <p:tgtEl>
                                          <p:spTgt spid="14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44"/>
                                        </p:tgtEl>
                                      </p:cBhvr>
                                    </p:animEffect>
                                    <p:set>
                                      <p:cBhvr>
                                        <p:cTn id="111" dur="1" fill="hold">
                                          <p:stCondLst>
                                            <p:cond delay="499"/>
                                          </p:stCondLst>
                                        </p:cTn>
                                        <p:tgtEl>
                                          <p:spTgt spid="144"/>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48"/>
                                        </p:tgtEl>
                                      </p:cBhvr>
                                    </p:animEffect>
                                    <p:set>
                                      <p:cBhvr>
                                        <p:cTn id="114" dur="1" fill="hold">
                                          <p:stCondLst>
                                            <p:cond delay="499"/>
                                          </p:stCondLst>
                                        </p:cTn>
                                        <p:tgtEl>
                                          <p:spTgt spid="148"/>
                                        </p:tgtEl>
                                        <p:attrNameLst>
                                          <p:attrName>style.visibility</p:attrName>
                                        </p:attrNameLst>
                                      </p:cBhvr>
                                      <p:to>
                                        <p:strVal val="hidden"/>
                                      </p:to>
                                    </p:set>
                                  </p:childTnLst>
                                </p:cTn>
                              </p:par>
                            </p:childTnLst>
                          </p:cTn>
                        </p:par>
                        <p:par>
                          <p:cTn id="115" fill="hold" nodeType="withGroup">
                            <p:stCondLst>
                              <p:cond delay="3000"/>
                            </p:stCondLst>
                            <p:childTnLst>
                              <p:par>
                                <p:cTn id="116" presetID="10" presetClass="exit" presetSubtype="0" fill="hold" nodeType="afterEffect">
                                  <p:stCondLst>
                                    <p:cond delay="0"/>
                                  </p:stCondLst>
                                  <p:childTnLst>
                                    <p:animEffect transition="out" filter="fade">
                                      <p:cBhvr>
                                        <p:cTn id="117" dur="500"/>
                                        <p:tgtEl>
                                          <p:spTgt spid="155"/>
                                        </p:tgtEl>
                                      </p:cBhvr>
                                    </p:animEffect>
                                    <p:set>
                                      <p:cBhvr>
                                        <p:cTn id="118" dur="1" fill="hold">
                                          <p:stCondLst>
                                            <p:cond delay="499"/>
                                          </p:stCondLst>
                                        </p:cTn>
                                        <p:tgtEl>
                                          <p:spTgt spid="155"/>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44"/>
                                        </p:tgtEl>
                                      </p:cBhvr>
                                    </p:animEffect>
                                    <p:set>
                                      <p:cBhvr>
                                        <p:cTn id="121" dur="1" fill="hold">
                                          <p:stCondLst>
                                            <p:cond delay="499"/>
                                          </p:stCondLst>
                                        </p:cTn>
                                        <p:tgtEl>
                                          <p:spTgt spid="144"/>
                                        </p:tgtEl>
                                        <p:attrNameLst>
                                          <p:attrName>style.visibility</p:attrName>
                                        </p:attrNameLst>
                                      </p:cBhvr>
                                      <p:to>
                                        <p:strVal val="hidden"/>
                                      </p:to>
                                    </p:set>
                                  </p:childTnLst>
                                </p:cTn>
                              </p:par>
                            </p:childTnLst>
                          </p:cTn>
                        </p:par>
                        <p:par>
                          <p:cTn id="122" fill="hold">
                            <p:stCondLst>
                              <p:cond delay="3500"/>
                            </p:stCondLst>
                            <p:childTnLst>
                              <p:par>
                                <p:cTn id="123" presetID="1" presetClass="entr" presetSubtype="0" fill="hold" grpId="0" nodeType="afterEffect">
                                  <p:stCondLst>
                                    <p:cond delay="0"/>
                                  </p:stCondLst>
                                  <p:childTnLst>
                                    <p:set>
                                      <p:cBhvr>
                                        <p:cTn id="124"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767268"/>
            <a:ext cx="9144000" cy="769441"/>
          </a:xfrm>
          <a:prstGeom prst="rect">
            <a:avLst/>
          </a:prstGeom>
          <a:noFill/>
        </p:spPr>
        <p:txBody>
          <a:bodyPr wrap="square" rtlCol="0">
            <a:spAutoFit/>
          </a:bodyPr>
          <a:lstStyle/>
          <a:p>
            <a:pPr algn="ctr"/>
            <a:r>
              <a:rPr lang="en-GB" sz="4400" dirty="0">
                <a:solidFill>
                  <a:schemeClr val="bg1"/>
                </a:solidFill>
              </a:rPr>
              <a:t>The Objective</a:t>
            </a:r>
          </a:p>
        </p:txBody>
      </p:sp>
      <p:sp>
        <p:nvSpPr>
          <p:cNvPr id="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6906766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Diagram 31"/>
          <p:cNvGraphicFramePr/>
          <p:nvPr>
            <p:extLst>
              <p:ext uri="{D42A27DB-BD31-4B8C-83A1-F6EECF244321}">
                <p14:modId xmlns:p14="http://schemas.microsoft.com/office/powerpoint/2010/main" val="893046815"/>
              </p:ext>
            </p:extLst>
          </p:nvPr>
        </p:nvGraphicFramePr>
        <p:xfrm>
          <a:off x="3299404" y="1352108"/>
          <a:ext cx="8945289" cy="508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Rectangle 32"/>
          <p:cNvSpPr/>
          <p:nvPr/>
        </p:nvSpPr>
        <p:spPr>
          <a:xfrm>
            <a:off x="4121359" y="1503475"/>
            <a:ext cx="7555394" cy="1997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9" fontAlgn="auto">
              <a:spcBef>
                <a:spcPts val="0"/>
              </a:spcBef>
              <a:spcAft>
                <a:spcPts val="0"/>
              </a:spcAft>
            </a:pPr>
            <a:endParaRPr lang="en-GB" sz="1600" dirty="0">
              <a:solidFill>
                <a:prstClr val="white"/>
              </a:solidFill>
            </a:endParaRPr>
          </a:p>
        </p:txBody>
      </p:sp>
      <p:sp>
        <p:nvSpPr>
          <p:cNvPr id="4" name="Rectangle 3"/>
          <p:cNvSpPr/>
          <p:nvPr/>
        </p:nvSpPr>
        <p:spPr>
          <a:xfrm>
            <a:off x="3320198" y="3246259"/>
            <a:ext cx="9292531" cy="4773879"/>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9" fontAlgn="auto">
              <a:spcBef>
                <a:spcPts val="0"/>
              </a:spcBef>
              <a:spcAft>
                <a:spcPts val="0"/>
              </a:spcAft>
            </a:pPr>
            <a:endParaRPr lang="en-GB" sz="1400" dirty="0">
              <a:solidFill>
                <a:prstClr val="white"/>
              </a:solidFill>
            </a:endParaRPr>
          </a:p>
        </p:txBody>
      </p:sp>
      <p:sp>
        <p:nvSpPr>
          <p:cNvPr id="40" name="TextBox 39"/>
          <p:cNvSpPr txBox="1"/>
          <p:nvPr/>
        </p:nvSpPr>
        <p:spPr>
          <a:xfrm rot="2919694">
            <a:off x="9996062" y="4379582"/>
            <a:ext cx="2302105" cy="646331"/>
          </a:xfrm>
          <a:prstGeom prst="rect">
            <a:avLst/>
          </a:prstGeom>
          <a:noFill/>
        </p:spPr>
        <p:txBody>
          <a:bodyPr wrap="none" rtlCol="0">
            <a:spAutoFit/>
          </a:bodyPr>
          <a:lstStyle/>
          <a:p>
            <a:pPr defTabSz="914339" fontAlgn="auto">
              <a:spcBef>
                <a:spcPts val="0"/>
              </a:spcBef>
              <a:spcAft>
                <a:spcPts val="0"/>
              </a:spcAft>
            </a:pPr>
            <a:r>
              <a:rPr lang="en-GB" sz="3600" dirty="0">
                <a:solidFill>
                  <a:prstClr val="black"/>
                </a:solidFill>
                <a:latin typeface="Calibri"/>
                <a:cs typeface="+mn-cs"/>
              </a:rPr>
              <a:t>Application</a:t>
            </a:r>
          </a:p>
        </p:txBody>
      </p:sp>
      <p:sp>
        <p:nvSpPr>
          <p:cNvPr id="2" name="Down Arrow 1"/>
          <p:cNvSpPr/>
          <p:nvPr/>
        </p:nvSpPr>
        <p:spPr>
          <a:xfrm rot="5400000" flipV="1">
            <a:off x="2394936" y="655065"/>
            <a:ext cx="1046556" cy="5604205"/>
          </a:xfrm>
          <a:prstGeom prst="downArrow">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39" fontAlgn="auto">
              <a:spcBef>
                <a:spcPts val="0"/>
              </a:spcBef>
              <a:spcAft>
                <a:spcPts val="0"/>
              </a:spcAft>
            </a:pPr>
            <a:r>
              <a:rPr lang="en-GB" sz="4400" b="1" dirty="0">
                <a:solidFill>
                  <a:prstClr val="white"/>
                </a:solidFill>
              </a:rPr>
              <a:t>Interface</a:t>
            </a:r>
          </a:p>
        </p:txBody>
      </p:sp>
      <p:sp>
        <p:nvSpPr>
          <p:cNvPr id="3" name="Right Arrow 2"/>
          <p:cNvSpPr/>
          <p:nvPr/>
        </p:nvSpPr>
        <p:spPr>
          <a:xfrm rot="16200000">
            <a:off x="1736114" y="2275505"/>
            <a:ext cx="958106" cy="4198111"/>
          </a:xfrm>
          <a:prstGeom prst="rightArrow">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14339" fontAlgn="auto">
              <a:spcBef>
                <a:spcPts val="0"/>
              </a:spcBef>
              <a:spcAft>
                <a:spcPts val="0"/>
              </a:spcAft>
            </a:pPr>
            <a:r>
              <a:rPr lang="en-GB" sz="4000" b="1" dirty="0">
                <a:solidFill>
                  <a:prstClr val="white"/>
                </a:solidFill>
              </a:rPr>
              <a:t>Opinions</a:t>
            </a:r>
          </a:p>
        </p:txBody>
      </p:sp>
      <p:sp>
        <p:nvSpPr>
          <p:cNvPr id="5" name="Rectangle 4"/>
          <p:cNvSpPr/>
          <p:nvPr/>
        </p:nvSpPr>
        <p:spPr>
          <a:xfrm>
            <a:off x="6227045" y="1026367"/>
            <a:ext cx="1905866" cy="690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8961833" y="1905801"/>
            <a:ext cx="563483" cy="1509270"/>
          </a:xfrm>
          <a:prstGeom prst="rect">
            <a:avLst/>
          </a:prstGeom>
          <a:solidFill>
            <a:srgbClr val="92D05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18" name="Rectangle 17"/>
          <p:cNvSpPr/>
          <p:nvPr/>
        </p:nvSpPr>
        <p:spPr>
          <a:xfrm>
            <a:off x="5945698" y="1905801"/>
            <a:ext cx="563483" cy="1509270"/>
          </a:xfrm>
          <a:prstGeom prst="rect">
            <a:avLst/>
          </a:prstGeom>
          <a:solidFill>
            <a:srgbClr val="C00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19" name="Rectangle 18"/>
          <p:cNvSpPr/>
          <p:nvPr/>
        </p:nvSpPr>
        <p:spPr>
          <a:xfrm>
            <a:off x="6699732" y="1905801"/>
            <a:ext cx="563483" cy="1509270"/>
          </a:xfrm>
          <a:prstGeom prst="rect">
            <a:avLst/>
          </a:prstGeom>
          <a:solidFill>
            <a:srgbClr val="FF0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0" name="Rectangle 19"/>
          <p:cNvSpPr/>
          <p:nvPr/>
        </p:nvSpPr>
        <p:spPr>
          <a:xfrm>
            <a:off x="7453766" y="1905801"/>
            <a:ext cx="563483" cy="1509270"/>
          </a:xfrm>
          <a:prstGeom prst="rect">
            <a:avLst/>
          </a:prstGeom>
          <a:solidFill>
            <a:srgbClr val="FFC0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1" name="Rectangle 20"/>
          <p:cNvSpPr/>
          <p:nvPr/>
        </p:nvSpPr>
        <p:spPr>
          <a:xfrm>
            <a:off x="8207800" y="1905801"/>
            <a:ext cx="563483" cy="1509270"/>
          </a:xfrm>
          <a:prstGeom prst="rect">
            <a:avLst/>
          </a:prstGeom>
          <a:solidFill>
            <a:srgbClr val="CCCC00"/>
          </a:solidFill>
          <a:ln w="25400" cap="flat" cmpd="sng" algn="ctr">
            <a:noFill/>
            <a:prstDash val="solid"/>
          </a:ln>
          <a:effectLst/>
        </p:spPr>
        <p:txBody>
          <a:bodyPr vert="vert" rtlCol="0" anchor="ctr"/>
          <a:lstStyle/>
          <a:p>
            <a:pPr algn="ctr" defTabSz="1219444" fontAlgn="auto">
              <a:spcBef>
                <a:spcPts val="0"/>
              </a:spcBef>
              <a:spcAft>
                <a:spcPts val="0"/>
              </a:spcAft>
              <a:defRPr/>
            </a:pPr>
            <a:endParaRPr lang="en-GB" sz="1400" kern="0" dirty="0">
              <a:solidFill>
                <a:prstClr val="white"/>
              </a:solidFill>
              <a:latin typeface="Calibri"/>
              <a:cs typeface="+mn-cs"/>
            </a:endParaRPr>
          </a:p>
        </p:txBody>
      </p:sp>
      <p:sp>
        <p:nvSpPr>
          <p:cNvPr id="22" name="TextBox 21"/>
          <p:cNvSpPr txBox="1"/>
          <p:nvPr/>
        </p:nvSpPr>
        <p:spPr>
          <a:xfrm>
            <a:off x="4097666" y="2419514"/>
            <a:ext cx="2267827" cy="646331"/>
          </a:xfrm>
          <a:prstGeom prst="rect">
            <a:avLst/>
          </a:prstGeom>
          <a:noFill/>
        </p:spPr>
        <p:txBody>
          <a:bodyPr wrap="square" rtlCol="0">
            <a:spAutoFit/>
          </a:bodyPr>
          <a:lstStyle/>
          <a:p>
            <a:pPr defTabSz="1219444" fontAlgn="auto">
              <a:spcBef>
                <a:spcPts val="0"/>
              </a:spcBef>
              <a:spcAft>
                <a:spcPts val="0"/>
              </a:spcAft>
              <a:defRPr/>
            </a:pPr>
            <a:r>
              <a:rPr lang="en-GB" sz="3600" kern="0" dirty="0">
                <a:solidFill>
                  <a:prstClr val="black"/>
                </a:solidFill>
                <a:latin typeface="Calibri"/>
                <a:cs typeface="+mn-cs"/>
              </a:rPr>
              <a:t>Business</a:t>
            </a:r>
          </a:p>
        </p:txBody>
      </p:sp>
      <p:sp>
        <p:nvSpPr>
          <p:cNvPr id="24" name="TextBox 23"/>
          <p:cNvSpPr txBox="1"/>
          <p:nvPr/>
        </p:nvSpPr>
        <p:spPr>
          <a:xfrm>
            <a:off x="9614911" y="2419514"/>
            <a:ext cx="3140846" cy="646331"/>
          </a:xfrm>
          <a:prstGeom prst="rect">
            <a:avLst/>
          </a:prstGeom>
          <a:noFill/>
        </p:spPr>
        <p:txBody>
          <a:bodyPr wrap="square" rtlCol="0">
            <a:spAutoFit/>
          </a:bodyPr>
          <a:lstStyle/>
          <a:p>
            <a:pPr defTabSz="1219444" fontAlgn="auto">
              <a:spcBef>
                <a:spcPts val="0"/>
              </a:spcBef>
              <a:spcAft>
                <a:spcPts val="0"/>
              </a:spcAft>
              <a:defRPr/>
            </a:pPr>
            <a:r>
              <a:rPr lang="en-GB" sz="3600" kern="0" dirty="0">
                <a:solidFill>
                  <a:prstClr val="black"/>
                </a:solidFill>
                <a:latin typeface="Calibri"/>
                <a:cs typeface="+mn-cs"/>
              </a:rPr>
              <a:t>Applications</a:t>
            </a:r>
          </a:p>
        </p:txBody>
      </p:sp>
      <p:sp>
        <p:nvSpPr>
          <p:cNvPr id="25" name="TextBox 24"/>
          <p:cNvSpPr txBox="1"/>
          <p:nvPr/>
        </p:nvSpPr>
        <p:spPr>
          <a:xfrm>
            <a:off x="317473" y="346358"/>
            <a:ext cx="7480551" cy="769441"/>
          </a:xfrm>
          <a:prstGeom prst="rect">
            <a:avLst/>
          </a:prstGeom>
          <a:solidFill>
            <a:schemeClr val="bg1">
              <a:alpha val="52000"/>
            </a:schemeClr>
          </a:solidFill>
        </p:spPr>
        <p:txBody>
          <a:bodyPr wrap="square" rtlCol="0">
            <a:spAutoFit/>
          </a:bodyPr>
          <a:lstStyle/>
          <a:p>
            <a:r>
              <a:rPr lang="en-GB" sz="4400" dirty="0"/>
              <a:t>Platform Interface (Opinions)</a:t>
            </a:r>
          </a:p>
        </p:txBody>
      </p:sp>
      <p:sp>
        <p:nvSpPr>
          <p:cNvPr id="26" name="TextBox 25"/>
          <p:cNvSpPr txBox="1"/>
          <p:nvPr/>
        </p:nvSpPr>
        <p:spPr>
          <a:xfrm rot="18651125">
            <a:off x="3490886" y="4398654"/>
            <a:ext cx="1818126" cy="646331"/>
          </a:xfrm>
          <a:prstGeom prst="rect">
            <a:avLst/>
          </a:prstGeom>
          <a:noFill/>
        </p:spPr>
        <p:txBody>
          <a:bodyPr wrap="none" rtlCol="0">
            <a:spAutoFit/>
          </a:bodyPr>
          <a:lstStyle/>
          <a:p>
            <a:pPr defTabSz="1219444" fontAlgn="auto">
              <a:spcBef>
                <a:spcPts val="0"/>
              </a:spcBef>
              <a:spcAft>
                <a:spcPts val="0"/>
              </a:spcAft>
              <a:defRPr/>
            </a:pPr>
            <a:r>
              <a:rPr lang="en-GB" sz="3600" kern="0" dirty="0">
                <a:solidFill>
                  <a:prstClr val="black"/>
                </a:solidFill>
                <a:latin typeface="Calibri"/>
                <a:cs typeface="+mn-cs"/>
              </a:rPr>
              <a:t>Platform</a:t>
            </a:r>
          </a:p>
        </p:txBody>
      </p:sp>
      <p:sp>
        <p:nvSpPr>
          <p:cNvPr id="27"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703099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402635" y="277520"/>
            <a:ext cx="7480551" cy="769441"/>
          </a:xfrm>
          <a:prstGeom prst="rect">
            <a:avLst/>
          </a:prstGeom>
          <a:solidFill>
            <a:schemeClr val="bg1">
              <a:alpha val="52000"/>
            </a:schemeClr>
          </a:solidFill>
        </p:spPr>
        <p:txBody>
          <a:bodyPr wrap="square" rtlCol="0">
            <a:spAutoFit/>
          </a:bodyPr>
          <a:lstStyle/>
          <a:p>
            <a:r>
              <a:rPr lang="en-GB" sz="4400" dirty="0"/>
              <a:t>Release Manageable</a:t>
            </a:r>
          </a:p>
        </p:txBody>
      </p:sp>
      <p:grpSp>
        <p:nvGrpSpPr>
          <p:cNvPr id="2" name="Group 1"/>
          <p:cNvGrpSpPr/>
          <p:nvPr/>
        </p:nvGrpSpPr>
        <p:grpSpPr>
          <a:xfrm>
            <a:off x="189318" y="1446029"/>
            <a:ext cx="11690904" cy="4603402"/>
            <a:chOff x="2119855" y="1527258"/>
            <a:chExt cx="7798493" cy="3070729"/>
          </a:xfrm>
        </p:grpSpPr>
        <p:grpSp>
          <p:nvGrpSpPr>
            <p:cNvPr id="579" name="Group 578"/>
            <p:cNvGrpSpPr>
              <a:grpSpLocks/>
            </p:cNvGrpSpPr>
            <p:nvPr/>
          </p:nvGrpSpPr>
          <p:grpSpPr bwMode="auto">
            <a:xfrm>
              <a:off x="3013612" y="3435937"/>
              <a:ext cx="787400" cy="511175"/>
              <a:chOff x="4299869" y="1700808"/>
              <a:chExt cx="1280242" cy="580256"/>
            </a:xfrm>
          </p:grpSpPr>
          <p:grpSp>
            <p:nvGrpSpPr>
              <p:cNvPr id="580" name="Group 84"/>
              <p:cNvGrpSpPr>
                <a:grpSpLocks/>
              </p:cNvGrpSpPr>
              <p:nvPr/>
            </p:nvGrpSpPr>
            <p:grpSpPr bwMode="auto">
              <a:xfrm>
                <a:off x="4299869" y="1700808"/>
                <a:ext cx="1280242" cy="580256"/>
                <a:chOff x="3923928" y="1700808"/>
                <a:chExt cx="1656184" cy="749967"/>
              </a:xfrm>
            </p:grpSpPr>
            <p:sp>
              <p:nvSpPr>
                <p:cNvPr id="583" name="Rounded Rectangle 582"/>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584" name="Rounded Rectangle 583"/>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Sonar Code Analysis</a:t>
                  </a:r>
                </a:p>
              </p:txBody>
            </p:sp>
          </p:grpSp>
          <p:pic>
            <p:nvPicPr>
              <p:cNvPr id="58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5" name="Group 584"/>
            <p:cNvGrpSpPr>
              <a:grpSpLocks/>
            </p:cNvGrpSpPr>
            <p:nvPr/>
          </p:nvGrpSpPr>
          <p:grpSpPr bwMode="auto">
            <a:xfrm>
              <a:off x="3012030" y="4086812"/>
              <a:ext cx="788987" cy="511175"/>
              <a:chOff x="4299869" y="1700808"/>
              <a:chExt cx="1280242" cy="580256"/>
            </a:xfrm>
          </p:grpSpPr>
          <p:grpSp>
            <p:nvGrpSpPr>
              <p:cNvPr id="586" name="Group 79"/>
              <p:cNvGrpSpPr>
                <a:grpSpLocks/>
              </p:cNvGrpSpPr>
              <p:nvPr/>
            </p:nvGrpSpPr>
            <p:grpSpPr bwMode="auto">
              <a:xfrm>
                <a:off x="4299869" y="1700808"/>
                <a:ext cx="1280242" cy="580256"/>
                <a:chOff x="3923928" y="1700808"/>
                <a:chExt cx="1656184" cy="749967"/>
              </a:xfrm>
            </p:grpSpPr>
            <p:sp>
              <p:nvSpPr>
                <p:cNvPr id="589" name="Rounded Rectangle 58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590" name="Rounded Rectangle 589"/>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Run Unit Tests</a:t>
                  </a:r>
                </a:p>
              </p:txBody>
            </p:sp>
          </p:grpSp>
          <p:pic>
            <p:nvPicPr>
              <p:cNvPr id="58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1" name="Group 590"/>
            <p:cNvGrpSpPr>
              <a:grpSpLocks/>
            </p:cNvGrpSpPr>
            <p:nvPr/>
          </p:nvGrpSpPr>
          <p:grpSpPr bwMode="auto">
            <a:xfrm>
              <a:off x="3907380" y="3439112"/>
              <a:ext cx="788987" cy="511175"/>
              <a:chOff x="4299869" y="1700808"/>
              <a:chExt cx="1280242" cy="580256"/>
            </a:xfrm>
          </p:grpSpPr>
          <p:grpSp>
            <p:nvGrpSpPr>
              <p:cNvPr id="592" name="Group 74"/>
              <p:cNvGrpSpPr>
                <a:grpSpLocks/>
              </p:cNvGrpSpPr>
              <p:nvPr/>
            </p:nvGrpSpPr>
            <p:grpSpPr bwMode="auto">
              <a:xfrm>
                <a:off x="4299869" y="1700808"/>
                <a:ext cx="1280242" cy="580256"/>
                <a:chOff x="3923928" y="1700808"/>
                <a:chExt cx="1656184" cy="749967"/>
              </a:xfrm>
            </p:grpSpPr>
            <p:sp>
              <p:nvSpPr>
                <p:cNvPr id="595" name="Rounded Rectangle 594"/>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596" name="Rounded Rectangle 595"/>
                <p:cNvSpPr/>
                <p:nvPr/>
              </p:nvSpPr>
              <p:spPr>
                <a:xfrm>
                  <a:off x="3977246" y="1740403"/>
                  <a:ext cx="1549548"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Package</a:t>
                  </a:r>
                </a:p>
              </p:txBody>
            </p:sp>
          </p:grpSp>
          <p:pic>
            <p:nvPicPr>
              <p:cNvPr id="59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 name="Group 644"/>
            <p:cNvGrpSpPr>
              <a:grpSpLocks/>
            </p:cNvGrpSpPr>
            <p:nvPr/>
          </p:nvGrpSpPr>
          <p:grpSpPr bwMode="auto">
            <a:xfrm>
              <a:off x="2119855" y="3436245"/>
              <a:ext cx="771525" cy="608012"/>
              <a:chOff x="4479190" y="5471287"/>
              <a:chExt cx="1656184" cy="1172398"/>
            </a:xfrm>
          </p:grpSpPr>
          <p:sp>
            <p:nvSpPr>
              <p:cNvPr id="646" name="Rounded Rectangle 645"/>
              <p:cNvSpPr/>
              <p:nvPr/>
            </p:nvSpPr>
            <p:spPr>
              <a:xfrm>
                <a:off x="4479190" y="5471287"/>
                <a:ext cx="1656184" cy="1172398"/>
              </a:xfrm>
              <a:prstGeom prst="roundRect">
                <a:avLst>
                  <a:gd name="adj" fmla="val 5869"/>
                </a:avLst>
              </a:prstGeom>
              <a:solidFill>
                <a:schemeClr val="bg1">
                  <a:lumMod val="75000"/>
                </a:schemeClr>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400" dirty="0">
                  <a:solidFill>
                    <a:schemeClr val="tx1"/>
                  </a:solidFill>
                </a:endParaRPr>
              </a:p>
              <a:p>
                <a:pPr algn="ctr">
                  <a:defRPr/>
                </a:pPr>
                <a:r>
                  <a:rPr lang="en-GB" sz="1400" dirty="0">
                    <a:solidFill>
                      <a:schemeClr val="tx1"/>
                    </a:solidFill>
                  </a:rPr>
                  <a:t>Committer: jdoe</a:t>
                </a:r>
                <a:br>
                  <a:rPr lang="en-GB" sz="1400" dirty="0">
                    <a:solidFill>
                      <a:schemeClr val="tx1"/>
                    </a:solidFill>
                  </a:rPr>
                </a:br>
                <a:r>
                  <a:rPr lang="en-GB" sz="1400" dirty="0">
                    <a:solidFill>
                      <a:schemeClr val="tx1"/>
                    </a:solidFill>
                  </a:rPr>
                  <a:t>Story:25</a:t>
                </a:r>
              </a:p>
            </p:txBody>
          </p:sp>
          <p:sp>
            <p:nvSpPr>
              <p:cNvPr id="647" name="Rounded Rectangle 646"/>
              <p:cNvSpPr/>
              <p:nvPr/>
            </p:nvSpPr>
            <p:spPr>
              <a:xfrm>
                <a:off x="4533715" y="5538432"/>
                <a:ext cx="1547136" cy="254072"/>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200" dirty="0">
                    <a:solidFill>
                      <a:schemeClr val="tx1"/>
                    </a:solidFill>
                  </a:rPr>
                  <a:t>Commit ID: 113</a:t>
                </a:r>
              </a:p>
            </p:txBody>
          </p:sp>
        </p:grpSp>
        <p:sp>
          <p:nvSpPr>
            <p:cNvPr id="89" name="Rectangle 88"/>
            <p:cNvSpPr/>
            <p:nvPr/>
          </p:nvSpPr>
          <p:spPr>
            <a:xfrm>
              <a:off x="4740843" y="3165365"/>
              <a:ext cx="1647764" cy="246365"/>
            </a:xfrm>
            <a:prstGeom prst="rect">
              <a:avLst/>
            </a:prstGeom>
          </p:spPr>
          <p:txBody>
            <a:bodyPr wrap="square">
              <a:spAutoFit/>
            </a:bodyPr>
            <a:lstStyle/>
            <a:p>
              <a:pPr algn="ctr"/>
              <a:r>
                <a:rPr lang="en-GB" dirty="0"/>
                <a:t>Platform data centre</a:t>
              </a:r>
            </a:p>
          </p:txBody>
        </p:sp>
        <p:sp>
          <p:nvSpPr>
            <p:cNvPr id="90" name="Rectangle 89"/>
            <p:cNvSpPr/>
            <p:nvPr/>
          </p:nvSpPr>
          <p:spPr>
            <a:xfrm>
              <a:off x="6573962" y="3165365"/>
              <a:ext cx="1647764" cy="246365"/>
            </a:xfrm>
            <a:prstGeom prst="rect">
              <a:avLst/>
            </a:prstGeom>
          </p:spPr>
          <p:txBody>
            <a:bodyPr wrap="square">
              <a:spAutoFit/>
            </a:bodyPr>
            <a:lstStyle/>
            <a:p>
              <a:pPr algn="ctr"/>
              <a:r>
                <a:rPr lang="en-GB" dirty="0"/>
                <a:t>Dev/Test data centre</a:t>
              </a:r>
            </a:p>
          </p:txBody>
        </p:sp>
        <p:sp>
          <p:nvSpPr>
            <p:cNvPr id="91" name="Rectangle 90"/>
            <p:cNvSpPr/>
            <p:nvPr/>
          </p:nvSpPr>
          <p:spPr>
            <a:xfrm>
              <a:off x="8245184" y="3165365"/>
              <a:ext cx="1647764" cy="246365"/>
            </a:xfrm>
            <a:prstGeom prst="rect">
              <a:avLst/>
            </a:prstGeom>
          </p:spPr>
          <p:txBody>
            <a:bodyPr wrap="square">
              <a:spAutoFit/>
            </a:bodyPr>
            <a:lstStyle/>
            <a:p>
              <a:pPr algn="ctr"/>
              <a:r>
                <a:rPr lang="en-GB" dirty="0"/>
                <a:t>Prod data centre</a:t>
              </a:r>
            </a:p>
          </p:txBody>
        </p:sp>
        <p:grpSp>
          <p:nvGrpSpPr>
            <p:cNvPr id="93" name="Group 92"/>
            <p:cNvGrpSpPr>
              <a:grpSpLocks/>
            </p:cNvGrpSpPr>
            <p:nvPr/>
          </p:nvGrpSpPr>
          <p:grpSpPr bwMode="auto">
            <a:xfrm>
              <a:off x="4802725" y="3437525"/>
              <a:ext cx="787400" cy="511175"/>
              <a:chOff x="4299869" y="1700808"/>
              <a:chExt cx="1280242" cy="580256"/>
            </a:xfrm>
          </p:grpSpPr>
          <p:grpSp>
            <p:nvGrpSpPr>
              <p:cNvPr id="94" name="Group 69"/>
              <p:cNvGrpSpPr>
                <a:grpSpLocks/>
              </p:cNvGrpSpPr>
              <p:nvPr/>
            </p:nvGrpSpPr>
            <p:grpSpPr bwMode="auto">
              <a:xfrm>
                <a:off x="4299869" y="1700808"/>
                <a:ext cx="1280242" cy="580256"/>
                <a:chOff x="3923928" y="1700808"/>
                <a:chExt cx="1656184" cy="749967"/>
              </a:xfrm>
            </p:grpSpPr>
            <p:sp>
              <p:nvSpPr>
                <p:cNvPr id="97" name="Rounded Rectangle 96"/>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98" name="Rounded Rectangle 9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Create Platform</a:t>
                  </a:r>
                </a:p>
              </p:txBody>
            </p:sp>
          </p:grpSp>
          <p:pic>
            <p:nvPicPr>
              <p:cNvPr id="9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 name="Group 98"/>
            <p:cNvGrpSpPr>
              <a:grpSpLocks/>
            </p:cNvGrpSpPr>
            <p:nvPr/>
          </p:nvGrpSpPr>
          <p:grpSpPr bwMode="auto">
            <a:xfrm>
              <a:off x="5664737" y="3437525"/>
              <a:ext cx="787400" cy="511175"/>
              <a:chOff x="4299869" y="1700808"/>
              <a:chExt cx="1280242" cy="580256"/>
            </a:xfrm>
          </p:grpSpPr>
          <p:grpSp>
            <p:nvGrpSpPr>
              <p:cNvPr id="100" name="Group 64"/>
              <p:cNvGrpSpPr>
                <a:grpSpLocks/>
              </p:cNvGrpSpPr>
              <p:nvPr/>
            </p:nvGrpSpPr>
            <p:grpSpPr bwMode="auto">
              <a:xfrm>
                <a:off x="4299869" y="1700808"/>
                <a:ext cx="1280242" cy="580256"/>
                <a:chOff x="3923928" y="1700808"/>
                <a:chExt cx="1656184" cy="749967"/>
              </a:xfrm>
            </p:grpSpPr>
            <p:sp>
              <p:nvSpPr>
                <p:cNvPr id="103" name="Rounded Rectangle 102"/>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104" name="Rounded Rectangle 103"/>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Test Platform</a:t>
                  </a:r>
                </a:p>
              </p:txBody>
            </p:sp>
          </p:grpSp>
          <p:pic>
            <p:nvPicPr>
              <p:cNvPr id="101"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5" name="Group 104"/>
            <p:cNvGrpSpPr>
              <a:grpSpLocks/>
            </p:cNvGrpSpPr>
            <p:nvPr/>
          </p:nvGrpSpPr>
          <p:grpSpPr bwMode="auto">
            <a:xfrm>
              <a:off x="6535832" y="3443635"/>
              <a:ext cx="787400" cy="511175"/>
              <a:chOff x="4299869" y="1700808"/>
              <a:chExt cx="1280242" cy="580256"/>
            </a:xfrm>
          </p:grpSpPr>
          <p:grpSp>
            <p:nvGrpSpPr>
              <p:cNvPr id="106" name="Group 69"/>
              <p:cNvGrpSpPr>
                <a:grpSpLocks/>
              </p:cNvGrpSpPr>
              <p:nvPr/>
            </p:nvGrpSpPr>
            <p:grpSpPr bwMode="auto">
              <a:xfrm>
                <a:off x="4299869" y="1700808"/>
                <a:ext cx="1280242" cy="580256"/>
                <a:chOff x="3923928" y="1700808"/>
                <a:chExt cx="1656184" cy="749967"/>
              </a:xfrm>
            </p:grpSpPr>
            <p:sp>
              <p:nvSpPr>
                <p:cNvPr id="109" name="Rounded Rectangle 108"/>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110" name="Rounded Rectangle 109"/>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Create Platform</a:t>
                  </a:r>
                </a:p>
              </p:txBody>
            </p:sp>
          </p:grpSp>
          <p:pic>
            <p:nvPicPr>
              <p:cNvPr id="107"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 name="Group 110"/>
            <p:cNvGrpSpPr>
              <a:grpSpLocks/>
            </p:cNvGrpSpPr>
            <p:nvPr/>
          </p:nvGrpSpPr>
          <p:grpSpPr bwMode="auto">
            <a:xfrm>
              <a:off x="7397844" y="3443635"/>
              <a:ext cx="787400" cy="511175"/>
              <a:chOff x="4299869" y="1700808"/>
              <a:chExt cx="1280242" cy="580256"/>
            </a:xfrm>
          </p:grpSpPr>
          <p:grpSp>
            <p:nvGrpSpPr>
              <p:cNvPr id="112" name="Group 64"/>
              <p:cNvGrpSpPr>
                <a:grpSpLocks/>
              </p:cNvGrpSpPr>
              <p:nvPr/>
            </p:nvGrpSpPr>
            <p:grpSpPr bwMode="auto">
              <a:xfrm>
                <a:off x="4299869" y="1700808"/>
                <a:ext cx="1280242" cy="580256"/>
                <a:chOff x="3923928" y="1700808"/>
                <a:chExt cx="1656184" cy="749967"/>
              </a:xfrm>
            </p:grpSpPr>
            <p:sp>
              <p:nvSpPr>
                <p:cNvPr id="115" name="Rounded Rectangle 114"/>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116" name="Rounded Rectangle 115"/>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Test Platform</a:t>
                  </a:r>
                </a:p>
              </p:txBody>
            </p:sp>
          </p:grpSp>
          <p:pic>
            <p:nvPicPr>
              <p:cNvPr id="113"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16"/>
            <p:cNvGrpSpPr>
              <a:grpSpLocks/>
            </p:cNvGrpSpPr>
            <p:nvPr/>
          </p:nvGrpSpPr>
          <p:grpSpPr bwMode="auto">
            <a:xfrm>
              <a:off x="8268936" y="3443635"/>
              <a:ext cx="787400" cy="511175"/>
              <a:chOff x="4299869" y="1700808"/>
              <a:chExt cx="1280242" cy="580256"/>
            </a:xfrm>
          </p:grpSpPr>
          <p:grpSp>
            <p:nvGrpSpPr>
              <p:cNvPr id="118" name="Group 69"/>
              <p:cNvGrpSpPr>
                <a:grpSpLocks/>
              </p:cNvGrpSpPr>
              <p:nvPr/>
            </p:nvGrpSpPr>
            <p:grpSpPr bwMode="auto">
              <a:xfrm>
                <a:off x="4299869" y="1700808"/>
                <a:ext cx="1280242" cy="580256"/>
                <a:chOff x="3923928" y="1700808"/>
                <a:chExt cx="1656184" cy="749967"/>
              </a:xfrm>
            </p:grpSpPr>
            <p:sp>
              <p:nvSpPr>
                <p:cNvPr id="121" name="Rounded Rectangle 120"/>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122" name="Rounded Rectangle 121"/>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Create Platform</a:t>
                  </a:r>
                </a:p>
              </p:txBody>
            </p:sp>
          </p:grpSp>
          <p:pic>
            <p:nvPicPr>
              <p:cNvPr id="119"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 name="Group 122"/>
            <p:cNvGrpSpPr>
              <a:grpSpLocks/>
            </p:cNvGrpSpPr>
            <p:nvPr/>
          </p:nvGrpSpPr>
          <p:grpSpPr bwMode="auto">
            <a:xfrm>
              <a:off x="9130948" y="3443635"/>
              <a:ext cx="787400" cy="511175"/>
              <a:chOff x="4299869" y="1700808"/>
              <a:chExt cx="1280242" cy="580256"/>
            </a:xfrm>
          </p:grpSpPr>
          <p:grpSp>
            <p:nvGrpSpPr>
              <p:cNvPr id="124" name="Group 64"/>
              <p:cNvGrpSpPr>
                <a:grpSpLocks/>
              </p:cNvGrpSpPr>
              <p:nvPr/>
            </p:nvGrpSpPr>
            <p:grpSpPr bwMode="auto">
              <a:xfrm>
                <a:off x="4299869" y="1700808"/>
                <a:ext cx="1280242" cy="580256"/>
                <a:chOff x="3923928" y="1700808"/>
                <a:chExt cx="1656184" cy="749967"/>
              </a:xfrm>
            </p:grpSpPr>
            <p:sp>
              <p:nvSpPr>
                <p:cNvPr id="127" name="Rounded Rectangle 126"/>
                <p:cNvSpPr/>
                <p:nvPr/>
              </p:nvSpPr>
              <p:spPr>
                <a:xfrm>
                  <a:off x="3923928" y="1700808"/>
                  <a:ext cx="1656184" cy="749967"/>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sz="1200" dirty="0"/>
                </a:p>
              </p:txBody>
            </p:sp>
            <p:sp>
              <p:nvSpPr>
                <p:cNvPr id="128" name="Rounded Rectangle 127"/>
                <p:cNvSpPr/>
                <p:nvPr/>
              </p:nvSpPr>
              <p:spPr>
                <a:xfrm>
                  <a:off x="3977353" y="1740403"/>
                  <a:ext cx="1549333" cy="253870"/>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anchor="ctr"/>
                <a:lstStyle/>
                <a:p>
                  <a:pPr algn="ctr">
                    <a:defRPr/>
                  </a:pPr>
                  <a:r>
                    <a:rPr lang="en-GB" sz="1100" dirty="0">
                      <a:solidFill>
                        <a:schemeClr val="tx1"/>
                      </a:solidFill>
                    </a:rPr>
                    <a:t>Test Platform</a:t>
                  </a:r>
                </a:p>
              </p:txBody>
            </p:sp>
          </p:grpSp>
          <p:pic>
            <p:nvPicPr>
              <p:cNvPr id="125" name="Picture 2" descr="cons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4" descr="tri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889" y="2060848"/>
                <a:ext cx="15240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848" y="1527258"/>
              <a:ext cx="3767931" cy="825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4" name="Straight Arrow Connector 73"/>
            <p:cNvCxnSpPr/>
            <p:nvPr/>
          </p:nvCxnSpPr>
          <p:spPr>
            <a:xfrm flipH="1">
              <a:off x="4729377" y="2352816"/>
              <a:ext cx="143230" cy="947206"/>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grpSp>
      <p:sp>
        <p:nvSpPr>
          <p:cNvPr id="6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40344375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Box 221"/>
          <p:cNvSpPr txBox="1"/>
          <p:nvPr/>
        </p:nvSpPr>
        <p:spPr>
          <a:xfrm>
            <a:off x="418094" y="277520"/>
            <a:ext cx="7480551" cy="769441"/>
          </a:xfrm>
          <a:prstGeom prst="rect">
            <a:avLst/>
          </a:prstGeom>
          <a:solidFill>
            <a:schemeClr val="bg1">
              <a:alpha val="52000"/>
            </a:schemeClr>
          </a:solidFill>
        </p:spPr>
        <p:txBody>
          <a:bodyPr wrap="square" rtlCol="0">
            <a:spAutoFit/>
          </a:bodyPr>
          <a:lstStyle/>
          <a:p>
            <a:r>
              <a:rPr lang="en-GB" sz="4400" dirty="0"/>
              <a:t>Integration Tested</a:t>
            </a:r>
          </a:p>
        </p:txBody>
      </p:sp>
      <p:sp>
        <p:nvSpPr>
          <p:cNvPr id="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graphicFrame>
        <p:nvGraphicFramePr>
          <p:cNvPr id="6" name="Diagram 5"/>
          <p:cNvGraphicFramePr/>
          <p:nvPr>
            <p:extLst>
              <p:ext uri="{D42A27DB-BD31-4B8C-83A1-F6EECF244321}">
                <p14:modId xmlns:p14="http://schemas.microsoft.com/office/powerpoint/2010/main" val="1606506698"/>
              </p:ext>
            </p:extLst>
          </p:nvPr>
        </p:nvGraphicFramePr>
        <p:xfrm>
          <a:off x="170120" y="1046961"/>
          <a:ext cx="11806518" cy="5380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239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3453508"/>
            <a:ext cx="5175504" cy="2933852"/>
          </a:xfrm>
          <a:prstGeom prst="roundRect">
            <a:avLst/>
          </a:prstGeom>
          <a:ln/>
        </p:spPr>
        <p:style>
          <a:lnRef idx="1">
            <a:schemeClr val="accent4"/>
          </a:lnRef>
          <a:fillRef idx="2">
            <a:schemeClr val="accent4"/>
          </a:fillRef>
          <a:effectRef idx="1">
            <a:schemeClr val="accent4"/>
          </a:effectRef>
          <a:fontRef idx="minor">
            <a:schemeClr val="dk1"/>
          </a:fontRef>
        </p:style>
        <p:txBody>
          <a:bodyPr tIns="0" bIns="0" rtlCol="0" anchor="b"/>
          <a:lstStyle/>
          <a:p>
            <a:pPr algn="r"/>
            <a:r>
              <a:rPr lang="en-GB" sz="900" dirty="0"/>
              <a:t>Platform data centre:  v1.3.9</a:t>
            </a:r>
          </a:p>
        </p:txBody>
      </p:sp>
      <p:grpSp>
        <p:nvGrpSpPr>
          <p:cNvPr id="7" name="Group 6"/>
          <p:cNvGrpSpPr/>
          <p:nvPr/>
        </p:nvGrpSpPr>
        <p:grpSpPr>
          <a:xfrm>
            <a:off x="1655531" y="3453483"/>
            <a:ext cx="5025378" cy="2795590"/>
            <a:chOff x="150126" y="3519484"/>
            <a:chExt cx="5025378" cy="2795590"/>
          </a:xfrm>
        </p:grpSpPr>
        <p:pic>
          <p:nvPicPr>
            <p:cNvPr id="2868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43284"/>
            <a:stretch/>
          </p:blipFill>
          <p:spPr bwMode="auto">
            <a:xfrm>
              <a:off x="314325" y="3522160"/>
              <a:ext cx="552450" cy="279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97" name="Group 396"/>
            <p:cNvGrpSpPr/>
            <p:nvPr/>
          </p:nvGrpSpPr>
          <p:grpSpPr>
            <a:xfrm>
              <a:off x="1041399" y="3519484"/>
              <a:ext cx="3109069" cy="400051"/>
              <a:chOff x="1308100" y="1352549"/>
              <a:chExt cx="2652255" cy="400051"/>
            </a:xfrm>
          </p:grpSpPr>
          <p:grpSp>
            <p:nvGrpSpPr>
              <p:cNvPr id="398" name="Group 397"/>
              <p:cNvGrpSpPr/>
              <p:nvPr/>
            </p:nvGrpSpPr>
            <p:grpSpPr>
              <a:xfrm>
                <a:off x="1810936" y="1441295"/>
                <a:ext cx="485697" cy="296753"/>
                <a:chOff x="1810936" y="1485745"/>
                <a:chExt cx="485697" cy="387505"/>
              </a:xfrm>
            </p:grpSpPr>
            <p:sp>
              <p:nvSpPr>
                <p:cNvPr id="425" name="Rounded Rectangle 42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6" name="Rounded Rectangle 42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99" name="Group 398"/>
              <p:cNvGrpSpPr/>
              <p:nvPr/>
            </p:nvGrpSpPr>
            <p:grpSpPr>
              <a:xfrm>
                <a:off x="2365510" y="1441295"/>
                <a:ext cx="485697" cy="296753"/>
                <a:chOff x="2367370" y="1485745"/>
                <a:chExt cx="485697" cy="387505"/>
              </a:xfrm>
            </p:grpSpPr>
            <p:sp>
              <p:nvSpPr>
                <p:cNvPr id="423" name="Rounded Rectangle 42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4" name="Rounded Rectangle 42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00" name="Group 399"/>
              <p:cNvGrpSpPr/>
              <p:nvPr/>
            </p:nvGrpSpPr>
            <p:grpSpPr>
              <a:xfrm>
                <a:off x="2920084" y="1441295"/>
                <a:ext cx="485697" cy="296753"/>
                <a:chOff x="2923804" y="1485745"/>
                <a:chExt cx="485697" cy="387505"/>
              </a:xfrm>
            </p:grpSpPr>
            <p:sp>
              <p:nvSpPr>
                <p:cNvPr id="421" name="Rounded Rectangle 42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2" name="Rounded Rectangle 42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05" name="Group 404"/>
              <p:cNvGrpSpPr/>
              <p:nvPr/>
            </p:nvGrpSpPr>
            <p:grpSpPr>
              <a:xfrm>
                <a:off x="3474658" y="1441295"/>
                <a:ext cx="485697" cy="296753"/>
                <a:chOff x="3976569" y="1485745"/>
                <a:chExt cx="485697" cy="387505"/>
              </a:xfrm>
            </p:grpSpPr>
            <p:sp>
              <p:nvSpPr>
                <p:cNvPr id="411" name="Rounded Rectangle 41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12" name="Rounded Rectangle 41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07" name="Flowchart: Magnetic Disk 40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08" name="Rounded Rectangle 40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pic>
          <p:nvPicPr>
            <p:cNvPr id="2868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464" y="4492545"/>
              <a:ext cx="447675" cy="533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428" name="Group 427"/>
            <p:cNvGrpSpPr/>
            <p:nvPr/>
          </p:nvGrpSpPr>
          <p:grpSpPr>
            <a:xfrm>
              <a:off x="1041399" y="4067927"/>
              <a:ext cx="3109069" cy="400051"/>
              <a:chOff x="1308100" y="1352549"/>
              <a:chExt cx="2652255" cy="400051"/>
            </a:xfrm>
          </p:grpSpPr>
          <p:grpSp>
            <p:nvGrpSpPr>
              <p:cNvPr id="429" name="Group 428"/>
              <p:cNvGrpSpPr/>
              <p:nvPr/>
            </p:nvGrpSpPr>
            <p:grpSpPr>
              <a:xfrm>
                <a:off x="1810936" y="1441295"/>
                <a:ext cx="485697" cy="296753"/>
                <a:chOff x="1810936" y="1485745"/>
                <a:chExt cx="485697" cy="387505"/>
              </a:xfrm>
            </p:grpSpPr>
            <p:sp>
              <p:nvSpPr>
                <p:cNvPr id="441" name="Rounded Rectangle 44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2" name="Rounded Rectangle 44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30" name="Group 429"/>
              <p:cNvGrpSpPr/>
              <p:nvPr/>
            </p:nvGrpSpPr>
            <p:grpSpPr>
              <a:xfrm>
                <a:off x="2365510" y="1441295"/>
                <a:ext cx="485697" cy="296753"/>
                <a:chOff x="2367370" y="1485745"/>
                <a:chExt cx="485697" cy="387505"/>
              </a:xfrm>
            </p:grpSpPr>
            <p:sp>
              <p:nvSpPr>
                <p:cNvPr id="439" name="Rounded Rectangle 43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0" name="Rounded Rectangle 43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31" name="Group 430"/>
              <p:cNvGrpSpPr/>
              <p:nvPr/>
            </p:nvGrpSpPr>
            <p:grpSpPr>
              <a:xfrm>
                <a:off x="2920084" y="1441295"/>
                <a:ext cx="485697" cy="296753"/>
                <a:chOff x="2923804" y="1485745"/>
                <a:chExt cx="485697" cy="387505"/>
              </a:xfrm>
            </p:grpSpPr>
            <p:sp>
              <p:nvSpPr>
                <p:cNvPr id="437" name="Rounded Rectangle 43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8" name="Rounded Rectangle 43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32" name="Group 431"/>
              <p:cNvGrpSpPr/>
              <p:nvPr/>
            </p:nvGrpSpPr>
            <p:grpSpPr>
              <a:xfrm>
                <a:off x="3474658" y="1441295"/>
                <a:ext cx="485697" cy="296753"/>
                <a:chOff x="3976569" y="1485745"/>
                <a:chExt cx="485697" cy="387505"/>
              </a:xfrm>
            </p:grpSpPr>
            <p:sp>
              <p:nvSpPr>
                <p:cNvPr id="435" name="Rounded Rectangle 43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6" name="Rounded Rectangle 43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33" name="Flowchart: Magnetic Disk 43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34" name="Rounded Rectangle 43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43" name="Group 442"/>
            <p:cNvGrpSpPr/>
            <p:nvPr/>
          </p:nvGrpSpPr>
          <p:grpSpPr>
            <a:xfrm>
              <a:off x="1041399" y="4616370"/>
              <a:ext cx="3109069" cy="400051"/>
              <a:chOff x="1308100" y="1352549"/>
              <a:chExt cx="2652255" cy="400051"/>
            </a:xfrm>
          </p:grpSpPr>
          <p:grpSp>
            <p:nvGrpSpPr>
              <p:cNvPr id="444" name="Group 443"/>
              <p:cNvGrpSpPr/>
              <p:nvPr/>
            </p:nvGrpSpPr>
            <p:grpSpPr>
              <a:xfrm>
                <a:off x="1810936" y="1441295"/>
                <a:ext cx="485697" cy="296753"/>
                <a:chOff x="1810936" y="1485745"/>
                <a:chExt cx="485697" cy="387505"/>
              </a:xfrm>
            </p:grpSpPr>
            <p:sp>
              <p:nvSpPr>
                <p:cNvPr id="456" name="Rounded Rectangle 45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7" name="Rounded Rectangle 45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45" name="Group 444"/>
              <p:cNvGrpSpPr/>
              <p:nvPr/>
            </p:nvGrpSpPr>
            <p:grpSpPr>
              <a:xfrm>
                <a:off x="2365510" y="1441295"/>
                <a:ext cx="485697" cy="296753"/>
                <a:chOff x="2367370" y="1485745"/>
                <a:chExt cx="485697" cy="387505"/>
              </a:xfrm>
            </p:grpSpPr>
            <p:sp>
              <p:nvSpPr>
                <p:cNvPr id="454" name="Rounded Rectangle 45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5" name="Rounded Rectangle 45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46" name="Group 445"/>
              <p:cNvGrpSpPr/>
              <p:nvPr/>
            </p:nvGrpSpPr>
            <p:grpSpPr>
              <a:xfrm>
                <a:off x="2920084" y="1441295"/>
                <a:ext cx="485697" cy="296753"/>
                <a:chOff x="2923804" y="1485745"/>
                <a:chExt cx="485697" cy="387505"/>
              </a:xfrm>
            </p:grpSpPr>
            <p:sp>
              <p:nvSpPr>
                <p:cNvPr id="452" name="Rounded Rectangle 45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3" name="Rounded Rectangle 45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47" name="Group 446"/>
              <p:cNvGrpSpPr/>
              <p:nvPr/>
            </p:nvGrpSpPr>
            <p:grpSpPr>
              <a:xfrm>
                <a:off x="3474658" y="1441295"/>
                <a:ext cx="485697" cy="296753"/>
                <a:chOff x="3976569" y="1485745"/>
                <a:chExt cx="485697" cy="387505"/>
              </a:xfrm>
            </p:grpSpPr>
            <p:sp>
              <p:nvSpPr>
                <p:cNvPr id="450" name="Rounded Rectangle 44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1" name="Rounded Rectangle 45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48" name="Flowchart: Magnetic Disk 44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49" name="Rounded Rectangle 44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58" name="Group 457"/>
            <p:cNvGrpSpPr/>
            <p:nvPr/>
          </p:nvGrpSpPr>
          <p:grpSpPr>
            <a:xfrm>
              <a:off x="1041399" y="5164813"/>
              <a:ext cx="3109069" cy="400051"/>
              <a:chOff x="1308100" y="1352549"/>
              <a:chExt cx="2652255" cy="400051"/>
            </a:xfrm>
          </p:grpSpPr>
          <p:grpSp>
            <p:nvGrpSpPr>
              <p:cNvPr id="459" name="Group 458"/>
              <p:cNvGrpSpPr/>
              <p:nvPr/>
            </p:nvGrpSpPr>
            <p:grpSpPr>
              <a:xfrm>
                <a:off x="1810936" y="1441295"/>
                <a:ext cx="485697" cy="296753"/>
                <a:chOff x="1810936" y="1485745"/>
                <a:chExt cx="485697" cy="387505"/>
              </a:xfrm>
            </p:grpSpPr>
            <p:sp>
              <p:nvSpPr>
                <p:cNvPr id="471" name="Rounded Rectangle 47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2" name="Rounded Rectangle 47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60" name="Group 459"/>
              <p:cNvGrpSpPr/>
              <p:nvPr/>
            </p:nvGrpSpPr>
            <p:grpSpPr>
              <a:xfrm>
                <a:off x="2365510" y="1441295"/>
                <a:ext cx="485697" cy="296753"/>
                <a:chOff x="2367370" y="1485745"/>
                <a:chExt cx="485697" cy="387505"/>
              </a:xfrm>
            </p:grpSpPr>
            <p:sp>
              <p:nvSpPr>
                <p:cNvPr id="469" name="Rounded Rectangle 46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0" name="Rounded Rectangle 46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61" name="Group 460"/>
              <p:cNvGrpSpPr/>
              <p:nvPr/>
            </p:nvGrpSpPr>
            <p:grpSpPr>
              <a:xfrm>
                <a:off x="2920084" y="1441295"/>
                <a:ext cx="485697" cy="296753"/>
                <a:chOff x="2923804" y="1485745"/>
                <a:chExt cx="485697" cy="387505"/>
              </a:xfrm>
            </p:grpSpPr>
            <p:sp>
              <p:nvSpPr>
                <p:cNvPr id="467" name="Rounded Rectangle 46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8" name="Rounded Rectangle 46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62" name="Group 461"/>
              <p:cNvGrpSpPr/>
              <p:nvPr/>
            </p:nvGrpSpPr>
            <p:grpSpPr>
              <a:xfrm>
                <a:off x="3474658" y="1441295"/>
                <a:ext cx="485697" cy="296753"/>
                <a:chOff x="3976569" y="1485745"/>
                <a:chExt cx="485697" cy="387505"/>
              </a:xfrm>
            </p:grpSpPr>
            <p:sp>
              <p:nvSpPr>
                <p:cNvPr id="465" name="Rounded Rectangle 46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6" name="Rounded Rectangle 46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63" name="Flowchart: Magnetic Disk 46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64" name="Rounded Rectangle 46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73" name="Group 472"/>
            <p:cNvGrpSpPr/>
            <p:nvPr/>
          </p:nvGrpSpPr>
          <p:grpSpPr>
            <a:xfrm>
              <a:off x="1041399" y="5713255"/>
              <a:ext cx="3109069" cy="400051"/>
              <a:chOff x="1308100" y="1352549"/>
              <a:chExt cx="2652255" cy="400051"/>
            </a:xfrm>
          </p:grpSpPr>
          <p:grpSp>
            <p:nvGrpSpPr>
              <p:cNvPr id="474" name="Group 473"/>
              <p:cNvGrpSpPr/>
              <p:nvPr/>
            </p:nvGrpSpPr>
            <p:grpSpPr>
              <a:xfrm>
                <a:off x="1810936" y="1441295"/>
                <a:ext cx="485697" cy="296753"/>
                <a:chOff x="1810936" y="1485745"/>
                <a:chExt cx="485697" cy="387505"/>
              </a:xfrm>
            </p:grpSpPr>
            <p:sp>
              <p:nvSpPr>
                <p:cNvPr id="486" name="Rounded Rectangle 4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7" name="Rounded Rectangle 4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75" name="Group 474"/>
              <p:cNvGrpSpPr/>
              <p:nvPr/>
            </p:nvGrpSpPr>
            <p:grpSpPr>
              <a:xfrm>
                <a:off x="2365510" y="1441295"/>
                <a:ext cx="485697" cy="296753"/>
                <a:chOff x="2367370" y="1485745"/>
                <a:chExt cx="485697" cy="387505"/>
              </a:xfrm>
            </p:grpSpPr>
            <p:sp>
              <p:nvSpPr>
                <p:cNvPr id="484" name="Rounded Rectangle 4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5" name="Rounded Rectangle 4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76" name="Group 475"/>
              <p:cNvGrpSpPr/>
              <p:nvPr/>
            </p:nvGrpSpPr>
            <p:grpSpPr>
              <a:xfrm>
                <a:off x="2920084" y="1441295"/>
                <a:ext cx="485697" cy="296753"/>
                <a:chOff x="2923804" y="1485745"/>
                <a:chExt cx="485697" cy="387505"/>
              </a:xfrm>
            </p:grpSpPr>
            <p:sp>
              <p:nvSpPr>
                <p:cNvPr id="482" name="Rounded Rectangle 4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3" name="Rounded Rectangle 4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77" name="Group 476"/>
              <p:cNvGrpSpPr/>
              <p:nvPr/>
            </p:nvGrpSpPr>
            <p:grpSpPr>
              <a:xfrm>
                <a:off x="3474658" y="1441295"/>
                <a:ext cx="485697" cy="296753"/>
                <a:chOff x="3976569" y="1485745"/>
                <a:chExt cx="485697" cy="387505"/>
              </a:xfrm>
            </p:grpSpPr>
            <p:sp>
              <p:nvSpPr>
                <p:cNvPr id="480" name="Rounded Rectangle 4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1" name="Rounded Rectangle 4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78" name="Flowchart: Magnetic Disk 47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79" name="Rounded Rectangle 47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cxnSp>
          <p:nvCxnSpPr>
            <p:cNvPr id="20" name="Straight Connector 19"/>
            <p:cNvCxnSpPr/>
            <p:nvPr/>
          </p:nvCxnSpPr>
          <p:spPr bwMode="auto">
            <a:xfrm flipH="1">
              <a:off x="5011713" y="474019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38" name="Group 237"/>
            <p:cNvGrpSpPr/>
            <p:nvPr/>
          </p:nvGrpSpPr>
          <p:grpSpPr>
            <a:xfrm>
              <a:off x="4150468" y="3756607"/>
              <a:ext cx="425996" cy="2193771"/>
              <a:chOff x="4150468" y="3756607"/>
              <a:chExt cx="425996" cy="2193771"/>
            </a:xfrm>
          </p:grpSpPr>
          <p:cxnSp>
            <p:nvCxnSpPr>
              <p:cNvPr id="229" name="Elbow Connector 228"/>
              <p:cNvCxnSpPr>
                <a:stCxn id="450" idx="3"/>
                <a:endCxn id="28686" idx="1"/>
              </p:cNvCxnSpPr>
              <p:nvPr/>
            </p:nvCxnSpPr>
            <p:spPr bwMode="auto">
              <a:xfrm flipV="1">
                <a:off x="4150468" y="4759245"/>
                <a:ext cx="425996" cy="94248"/>
              </a:xfrm>
              <a:prstGeom prst="bentConnector3">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1" name="Elbow Connector 230"/>
              <p:cNvCxnSpPr>
                <a:stCxn id="435" idx="3"/>
              </p:cNvCxnSpPr>
              <p:nvPr/>
            </p:nvCxnSpPr>
            <p:spPr bwMode="auto">
              <a:xfrm>
                <a:off x="4150468" y="4305050"/>
                <a:ext cx="212998" cy="459541"/>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3" name="Elbow Connector 232"/>
              <p:cNvCxnSpPr>
                <a:stCxn id="411" idx="3"/>
              </p:cNvCxnSpPr>
              <p:nvPr/>
            </p:nvCxnSpPr>
            <p:spPr bwMode="auto">
              <a:xfrm>
                <a:off x="4150468" y="3756607"/>
                <a:ext cx="212998" cy="983588"/>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5" name="Elbow Connector 234"/>
              <p:cNvCxnSpPr>
                <a:stCxn id="465" idx="3"/>
              </p:cNvCxnSpPr>
              <p:nvPr/>
            </p:nvCxnSpPr>
            <p:spPr bwMode="auto">
              <a:xfrm flipV="1">
                <a:off x="4150468" y="4764591"/>
                <a:ext cx="212998" cy="637345"/>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7" name="Elbow Connector 236"/>
              <p:cNvCxnSpPr>
                <a:stCxn id="480" idx="3"/>
              </p:cNvCxnSpPr>
              <p:nvPr/>
            </p:nvCxnSpPr>
            <p:spPr bwMode="auto">
              <a:xfrm flipV="1">
                <a:off x="4150468" y="4816395"/>
                <a:ext cx="212998" cy="1133983"/>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5" name="Rectangle 4"/>
            <p:cNvSpPr/>
            <p:nvPr/>
          </p:nvSpPr>
          <p:spPr bwMode="auto">
            <a:xfrm>
              <a:off x="150126" y="3560428"/>
              <a:ext cx="122830" cy="2542206"/>
            </a:xfrm>
            <a:prstGeom prst="rect">
              <a:avLst/>
            </a:prstGeom>
            <a:solidFill>
              <a:srgbClr val="52CA36"/>
            </a:solidFill>
            <a:ln w="9525" cap="flat" cmpd="sng" algn="ctr">
              <a:noFill/>
              <a:prstDash val="solid"/>
              <a:round/>
              <a:headEnd type="none" w="med" len="med"/>
              <a:tailEnd type="none" w="med" len="med"/>
            </a:ln>
            <a:effectLst/>
          </p:spPr>
          <p:txBody>
            <a:bodyPr vert="vert" wrap="square" lIns="72000" tIns="72000" rIns="72000" bIns="72000" numCol="1" rtlCol="0" anchor="ctr" anchorCtr="0" compatLnSpc="1">
              <a:prstTxWarp prst="textNoShape">
                <a:avLst/>
              </a:prstTxWarp>
            </a:bodyPr>
            <a:lstStyle/>
            <a:p>
              <a:pPr algn="ctr" eaLnBrk="0" hangingPunct="0">
                <a:spcBef>
                  <a:spcPct val="50000"/>
                </a:spcBef>
              </a:pPr>
              <a:r>
                <a:rPr lang="en-GB" sz="1200" dirty="0">
                  <a:solidFill>
                    <a:schemeClr val="bg1"/>
                  </a:solidFill>
                </a:rPr>
                <a:t>Platform</a:t>
              </a:r>
            </a:p>
          </p:txBody>
        </p:sp>
      </p:grpSp>
      <p:sp>
        <p:nvSpPr>
          <p:cNvPr id="817" name="Rounded Rectangle 816"/>
          <p:cNvSpPr/>
          <p:nvPr/>
        </p:nvSpPr>
        <p:spPr>
          <a:xfrm>
            <a:off x="7055856" y="1352553"/>
            <a:ext cx="2088230"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 lIns="0" tIns="0" rIns="0" bIns="0" rtlCol="0" anchor="t"/>
          <a:lstStyle/>
          <a:p>
            <a:r>
              <a:rPr lang="en-GB" sz="900" dirty="0"/>
              <a:t>Prod data centre:  v1.3.9</a:t>
            </a:r>
          </a:p>
        </p:txBody>
      </p:sp>
      <p:sp>
        <p:nvSpPr>
          <p:cNvPr id="818" name="Rounded Rectangle 817"/>
          <p:cNvSpPr/>
          <p:nvPr/>
        </p:nvSpPr>
        <p:spPr>
          <a:xfrm>
            <a:off x="1487490" y="1352553"/>
            <a:ext cx="5530067"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270" tIns="0" bIns="0" rtlCol="0" anchor="t"/>
          <a:lstStyle/>
          <a:p>
            <a:pPr algn="r"/>
            <a:r>
              <a:rPr lang="en-GB" sz="900" dirty="0"/>
              <a:t>Non prod data centre:  v1.3.9</a:t>
            </a:r>
          </a:p>
        </p:txBody>
      </p:sp>
      <p:grpSp>
        <p:nvGrpSpPr>
          <p:cNvPr id="263" name="Group 262"/>
          <p:cNvGrpSpPr/>
          <p:nvPr/>
        </p:nvGrpSpPr>
        <p:grpSpPr>
          <a:xfrm>
            <a:off x="1813991" y="491211"/>
            <a:ext cx="5136327" cy="2962277"/>
            <a:chOff x="314325" y="496731"/>
            <a:chExt cx="5136327" cy="2962277"/>
          </a:xfrm>
        </p:grpSpPr>
        <p:pic>
          <p:nvPicPr>
            <p:cNvPr id="26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8153" b="57998"/>
            <a:stretch/>
          </p:blipFill>
          <p:spPr bwMode="auto">
            <a:xfrm>
              <a:off x="314325" y="496731"/>
              <a:ext cx="552450" cy="296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5" name="Group 264"/>
            <p:cNvGrpSpPr/>
            <p:nvPr/>
          </p:nvGrpSpPr>
          <p:grpSpPr>
            <a:xfrm>
              <a:off x="1041399" y="1352549"/>
              <a:ext cx="4409253" cy="400051"/>
              <a:chOff x="1308100" y="1352549"/>
              <a:chExt cx="3761403" cy="400051"/>
            </a:xfrm>
          </p:grpSpPr>
          <p:grpSp>
            <p:nvGrpSpPr>
              <p:cNvPr id="329" name="Group 328"/>
              <p:cNvGrpSpPr/>
              <p:nvPr/>
            </p:nvGrpSpPr>
            <p:grpSpPr>
              <a:xfrm>
                <a:off x="1810936" y="1441295"/>
                <a:ext cx="485697" cy="296753"/>
                <a:chOff x="1810936" y="1485745"/>
                <a:chExt cx="485697" cy="387505"/>
              </a:xfrm>
            </p:grpSpPr>
            <p:sp>
              <p:nvSpPr>
                <p:cNvPr id="347" name="Rounded Rectangle 34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48" name="Rounded Rectangle 34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30" name="Group 329"/>
              <p:cNvGrpSpPr/>
              <p:nvPr/>
            </p:nvGrpSpPr>
            <p:grpSpPr>
              <a:xfrm>
                <a:off x="2365510" y="1441295"/>
                <a:ext cx="485697" cy="296753"/>
                <a:chOff x="2367370" y="1485745"/>
                <a:chExt cx="485697" cy="387505"/>
              </a:xfrm>
            </p:grpSpPr>
            <p:sp>
              <p:nvSpPr>
                <p:cNvPr id="345" name="Rounded Rectangle 34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46" name="Rounded Rectangle 34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331" name="Group 330"/>
              <p:cNvGrpSpPr/>
              <p:nvPr/>
            </p:nvGrpSpPr>
            <p:grpSpPr>
              <a:xfrm>
                <a:off x="2920084" y="1441295"/>
                <a:ext cx="485697" cy="296753"/>
                <a:chOff x="2923804" y="1485745"/>
                <a:chExt cx="485697" cy="387505"/>
              </a:xfrm>
            </p:grpSpPr>
            <p:sp>
              <p:nvSpPr>
                <p:cNvPr id="343" name="Rounded Rectangle 34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44" name="Rounded Rectangle 34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332" name="Group 331"/>
              <p:cNvGrpSpPr/>
              <p:nvPr/>
            </p:nvGrpSpPr>
            <p:grpSpPr>
              <a:xfrm>
                <a:off x="4029232" y="1441295"/>
                <a:ext cx="485697" cy="296753"/>
                <a:chOff x="3976569" y="1485745"/>
                <a:chExt cx="485697" cy="387505"/>
              </a:xfrm>
            </p:grpSpPr>
            <p:sp>
              <p:nvSpPr>
                <p:cNvPr id="341" name="Rounded Rectangle 34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42" name="Rounded Rectangle 34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33" name="Group 332"/>
              <p:cNvGrpSpPr/>
              <p:nvPr/>
            </p:nvGrpSpPr>
            <p:grpSpPr>
              <a:xfrm>
                <a:off x="4583806" y="1441295"/>
                <a:ext cx="485697" cy="296753"/>
                <a:chOff x="4540093" y="1485745"/>
                <a:chExt cx="485697" cy="387505"/>
              </a:xfrm>
            </p:grpSpPr>
            <p:sp>
              <p:nvSpPr>
                <p:cNvPr id="339" name="Rounded Rectangle 33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40" name="Rounded Rectangle 33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334" name="Group 333"/>
              <p:cNvGrpSpPr/>
              <p:nvPr/>
            </p:nvGrpSpPr>
            <p:grpSpPr>
              <a:xfrm>
                <a:off x="3474658" y="1441295"/>
                <a:ext cx="485697" cy="296753"/>
                <a:chOff x="3976569" y="1485745"/>
                <a:chExt cx="485697" cy="387505"/>
              </a:xfrm>
            </p:grpSpPr>
            <p:sp>
              <p:nvSpPr>
                <p:cNvPr id="337" name="Rounded Rectangle 336"/>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8" name="Rounded Rectangle 337"/>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335" name="Flowchart: Magnetic Disk 334"/>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336" name="Rounded Rectangle 335"/>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66" name="Group 265"/>
            <p:cNvGrpSpPr/>
            <p:nvPr/>
          </p:nvGrpSpPr>
          <p:grpSpPr>
            <a:xfrm>
              <a:off x="1041399" y="1889124"/>
              <a:ext cx="4409253" cy="400051"/>
              <a:chOff x="1308100" y="1352549"/>
              <a:chExt cx="3761403" cy="400051"/>
            </a:xfrm>
          </p:grpSpPr>
          <p:grpSp>
            <p:nvGrpSpPr>
              <p:cNvPr id="309" name="Group 308"/>
              <p:cNvGrpSpPr/>
              <p:nvPr/>
            </p:nvGrpSpPr>
            <p:grpSpPr>
              <a:xfrm>
                <a:off x="1810936" y="1441295"/>
                <a:ext cx="485697" cy="296753"/>
                <a:chOff x="1810936" y="1485745"/>
                <a:chExt cx="485697" cy="387505"/>
              </a:xfrm>
            </p:grpSpPr>
            <p:sp>
              <p:nvSpPr>
                <p:cNvPr id="327" name="Rounded Rectangle 32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8" name="Rounded Rectangle 32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10" name="Group 309"/>
              <p:cNvGrpSpPr/>
              <p:nvPr/>
            </p:nvGrpSpPr>
            <p:grpSpPr>
              <a:xfrm>
                <a:off x="2365510" y="1441295"/>
                <a:ext cx="485697" cy="296753"/>
                <a:chOff x="2367370" y="1485745"/>
                <a:chExt cx="485697" cy="387505"/>
              </a:xfrm>
            </p:grpSpPr>
            <p:sp>
              <p:nvSpPr>
                <p:cNvPr id="325" name="Rounded Rectangle 32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6" name="Rounded Rectangle 32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311" name="Group 310"/>
              <p:cNvGrpSpPr/>
              <p:nvPr/>
            </p:nvGrpSpPr>
            <p:grpSpPr>
              <a:xfrm>
                <a:off x="2920084" y="1441295"/>
                <a:ext cx="485697" cy="296753"/>
                <a:chOff x="2923804" y="1485745"/>
                <a:chExt cx="485697" cy="387505"/>
              </a:xfrm>
            </p:grpSpPr>
            <p:sp>
              <p:nvSpPr>
                <p:cNvPr id="323" name="Rounded Rectangle 32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4" name="Rounded Rectangle 32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312" name="Group 311"/>
              <p:cNvGrpSpPr/>
              <p:nvPr/>
            </p:nvGrpSpPr>
            <p:grpSpPr>
              <a:xfrm>
                <a:off x="4029232" y="1441295"/>
                <a:ext cx="485697" cy="296753"/>
                <a:chOff x="3976569" y="1485745"/>
                <a:chExt cx="485697" cy="387505"/>
              </a:xfrm>
            </p:grpSpPr>
            <p:sp>
              <p:nvSpPr>
                <p:cNvPr id="321" name="Rounded Rectangle 32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2" name="Rounded Rectangle 32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13" name="Group 312"/>
              <p:cNvGrpSpPr/>
              <p:nvPr/>
            </p:nvGrpSpPr>
            <p:grpSpPr>
              <a:xfrm>
                <a:off x="4583806" y="1441295"/>
                <a:ext cx="485697" cy="296753"/>
                <a:chOff x="4540093" y="1485745"/>
                <a:chExt cx="485697" cy="387505"/>
              </a:xfrm>
            </p:grpSpPr>
            <p:sp>
              <p:nvSpPr>
                <p:cNvPr id="319" name="Rounded Rectangle 31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0" name="Rounded Rectangle 31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314" name="Group 313"/>
              <p:cNvGrpSpPr/>
              <p:nvPr/>
            </p:nvGrpSpPr>
            <p:grpSpPr>
              <a:xfrm>
                <a:off x="3474658" y="1441295"/>
                <a:ext cx="485697" cy="296753"/>
                <a:chOff x="3976569" y="1485745"/>
                <a:chExt cx="485697" cy="387505"/>
              </a:xfrm>
            </p:grpSpPr>
            <p:sp>
              <p:nvSpPr>
                <p:cNvPr id="317" name="Rounded Rectangle 316"/>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18" name="Rounded Rectangle 317"/>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315" name="Flowchart: Magnetic Disk 314"/>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316" name="Rounded Rectangle 315"/>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67" name="Group 266"/>
            <p:cNvGrpSpPr/>
            <p:nvPr/>
          </p:nvGrpSpPr>
          <p:grpSpPr>
            <a:xfrm>
              <a:off x="1041399" y="2425699"/>
              <a:ext cx="4409253" cy="400051"/>
              <a:chOff x="1308100" y="1352549"/>
              <a:chExt cx="3761403" cy="400051"/>
            </a:xfrm>
          </p:grpSpPr>
          <p:grpSp>
            <p:nvGrpSpPr>
              <p:cNvPr id="289" name="Group 288"/>
              <p:cNvGrpSpPr/>
              <p:nvPr/>
            </p:nvGrpSpPr>
            <p:grpSpPr>
              <a:xfrm>
                <a:off x="1810936" y="1441295"/>
                <a:ext cx="485697" cy="296753"/>
                <a:chOff x="1810936" y="1485745"/>
                <a:chExt cx="485697" cy="387505"/>
              </a:xfrm>
            </p:grpSpPr>
            <p:sp>
              <p:nvSpPr>
                <p:cNvPr id="307" name="Rounded Rectangle 30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8" name="Rounded Rectangle 30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290" name="Group 289"/>
              <p:cNvGrpSpPr/>
              <p:nvPr/>
            </p:nvGrpSpPr>
            <p:grpSpPr>
              <a:xfrm>
                <a:off x="2365510" y="1441295"/>
                <a:ext cx="485697" cy="296753"/>
                <a:chOff x="2367370" y="1485745"/>
                <a:chExt cx="485697" cy="387505"/>
              </a:xfrm>
            </p:grpSpPr>
            <p:sp>
              <p:nvSpPr>
                <p:cNvPr id="305" name="Rounded Rectangle 30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6" name="Rounded Rectangle 30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291" name="Group 290"/>
              <p:cNvGrpSpPr/>
              <p:nvPr/>
            </p:nvGrpSpPr>
            <p:grpSpPr>
              <a:xfrm>
                <a:off x="2920084" y="1441295"/>
                <a:ext cx="485697" cy="296753"/>
                <a:chOff x="2923804" y="1485745"/>
                <a:chExt cx="485697" cy="387505"/>
              </a:xfrm>
            </p:grpSpPr>
            <p:sp>
              <p:nvSpPr>
                <p:cNvPr id="303" name="Rounded Rectangle 30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4" name="Rounded Rectangle 30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292" name="Group 291"/>
              <p:cNvGrpSpPr/>
              <p:nvPr/>
            </p:nvGrpSpPr>
            <p:grpSpPr>
              <a:xfrm>
                <a:off x="4029232" y="1441295"/>
                <a:ext cx="485697" cy="296753"/>
                <a:chOff x="3976569" y="1485745"/>
                <a:chExt cx="485697" cy="387505"/>
              </a:xfrm>
            </p:grpSpPr>
            <p:sp>
              <p:nvSpPr>
                <p:cNvPr id="301" name="Rounded Rectangle 30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2" name="Rounded Rectangle 30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293" name="Group 292"/>
              <p:cNvGrpSpPr/>
              <p:nvPr/>
            </p:nvGrpSpPr>
            <p:grpSpPr>
              <a:xfrm>
                <a:off x="4583806" y="1441295"/>
                <a:ext cx="485697" cy="296753"/>
                <a:chOff x="4540093" y="1485745"/>
                <a:chExt cx="485697" cy="387505"/>
              </a:xfrm>
            </p:grpSpPr>
            <p:sp>
              <p:nvSpPr>
                <p:cNvPr id="299" name="Rounded Rectangle 29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0" name="Rounded Rectangle 29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294" name="Group 293"/>
              <p:cNvGrpSpPr/>
              <p:nvPr/>
            </p:nvGrpSpPr>
            <p:grpSpPr>
              <a:xfrm>
                <a:off x="3474658" y="1441295"/>
                <a:ext cx="485697" cy="296753"/>
                <a:chOff x="3976569" y="1485745"/>
                <a:chExt cx="485697" cy="387505"/>
              </a:xfrm>
            </p:grpSpPr>
            <p:sp>
              <p:nvSpPr>
                <p:cNvPr id="297" name="Rounded Rectangle 296"/>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98" name="Rounded Rectangle 297"/>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295" name="Flowchart: Magnetic Disk 294"/>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96" name="Rounded Rectangle 295"/>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68" name="Group 267"/>
            <p:cNvGrpSpPr/>
            <p:nvPr/>
          </p:nvGrpSpPr>
          <p:grpSpPr>
            <a:xfrm>
              <a:off x="1041399" y="2962274"/>
              <a:ext cx="4409253" cy="400051"/>
              <a:chOff x="1308100" y="1352549"/>
              <a:chExt cx="3761403" cy="400051"/>
            </a:xfrm>
          </p:grpSpPr>
          <p:grpSp>
            <p:nvGrpSpPr>
              <p:cNvPr id="269" name="Group 268"/>
              <p:cNvGrpSpPr/>
              <p:nvPr/>
            </p:nvGrpSpPr>
            <p:grpSpPr>
              <a:xfrm>
                <a:off x="1810936" y="1441295"/>
                <a:ext cx="485697" cy="296753"/>
                <a:chOff x="1810936" y="1485745"/>
                <a:chExt cx="485697" cy="387505"/>
              </a:xfrm>
            </p:grpSpPr>
            <p:sp>
              <p:nvSpPr>
                <p:cNvPr id="287" name="Rounded Rectangle 28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8" name="Rounded Rectangle 28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270" name="Group 269"/>
              <p:cNvGrpSpPr/>
              <p:nvPr/>
            </p:nvGrpSpPr>
            <p:grpSpPr>
              <a:xfrm>
                <a:off x="2365510" y="1441295"/>
                <a:ext cx="485697" cy="296753"/>
                <a:chOff x="2367370" y="1485745"/>
                <a:chExt cx="485697" cy="387505"/>
              </a:xfrm>
            </p:grpSpPr>
            <p:sp>
              <p:nvSpPr>
                <p:cNvPr id="285" name="Rounded Rectangle 28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6" name="Rounded Rectangle 28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271" name="Group 270"/>
              <p:cNvGrpSpPr/>
              <p:nvPr/>
            </p:nvGrpSpPr>
            <p:grpSpPr>
              <a:xfrm>
                <a:off x="2920084" y="1441295"/>
                <a:ext cx="485697" cy="296753"/>
                <a:chOff x="2923804" y="1485745"/>
                <a:chExt cx="485697" cy="387505"/>
              </a:xfrm>
            </p:grpSpPr>
            <p:sp>
              <p:nvSpPr>
                <p:cNvPr id="283" name="Rounded Rectangle 28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4" name="Rounded Rectangle 28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272" name="Group 271"/>
              <p:cNvGrpSpPr/>
              <p:nvPr/>
            </p:nvGrpSpPr>
            <p:grpSpPr>
              <a:xfrm>
                <a:off x="4029232" y="1441295"/>
                <a:ext cx="485697" cy="296753"/>
                <a:chOff x="3976569" y="1485745"/>
                <a:chExt cx="485697" cy="387505"/>
              </a:xfrm>
            </p:grpSpPr>
            <p:sp>
              <p:nvSpPr>
                <p:cNvPr id="281" name="Rounded Rectangle 28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2" name="Rounded Rectangle 28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273" name="Group 272"/>
              <p:cNvGrpSpPr/>
              <p:nvPr/>
            </p:nvGrpSpPr>
            <p:grpSpPr>
              <a:xfrm>
                <a:off x="4583806" y="1441295"/>
                <a:ext cx="485697" cy="296753"/>
                <a:chOff x="4540093" y="1485745"/>
                <a:chExt cx="485697" cy="387505"/>
              </a:xfrm>
            </p:grpSpPr>
            <p:sp>
              <p:nvSpPr>
                <p:cNvPr id="279" name="Rounded Rectangle 27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0" name="Rounded Rectangle 27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274" name="Group 273"/>
              <p:cNvGrpSpPr/>
              <p:nvPr/>
            </p:nvGrpSpPr>
            <p:grpSpPr>
              <a:xfrm>
                <a:off x="3474658" y="1441295"/>
                <a:ext cx="485697" cy="296753"/>
                <a:chOff x="3976569" y="1485745"/>
                <a:chExt cx="485697" cy="387505"/>
              </a:xfrm>
            </p:grpSpPr>
            <p:sp>
              <p:nvSpPr>
                <p:cNvPr id="277" name="Rounded Rectangle 276"/>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78" name="Rounded Rectangle 277"/>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275" name="Flowchart: Magnetic Disk 274"/>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76" name="Rounded Rectangle 275"/>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grpSp>
        <p:nvGrpSpPr>
          <p:cNvPr id="349" name="Group 348"/>
          <p:cNvGrpSpPr/>
          <p:nvPr/>
        </p:nvGrpSpPr>
        <p:grpSpPr>
          <a:xfrm>
            <a:off x="7031059" y="1435770"/>
            <a:ext cx="1869533" cy="1906478"/>
            <a:chOff x="5531393" y="1441295"/>
            <a:chExt cx="1869533" cy="1906478"/>
          </a:xfrm>
        </p:grpSpPr>
        <p:grpSp>
          <p:nvGrpSpPr>
            <p:cNvPr id="350" name="Group 349"/>
            <p:cNvGrpSpPr/>
            <p:nvPr/>
          </p:nvGrpSpPr>
          <p:grpSpPr>
            <a:xfrm>
              <a:off x="5531393" y="1441295"/>
              <a:ext cx="1869533" cy="296753"/>
              <a:chOff x="5138380" y="1441295"/>
              <a:chExt cx="1594843" cy="296753"/>
            </a:xfrm>
          </p:grpSpPr>
          <p:grpSp>
            <p:nvGrpSpPr>
              <p:cNvPr id="381" name="Group 380"/>
              <p:cNvGrpSpPr/>
              <p:nvPr/>
            </p:nvGrpSpPr>
            <p:grpSpPr>
              <a:xfrm>
                <a:off x="5138380" y="1441295"/>
                <a:ext cx="485697" cy="296753"/>
                <a:chOff x="5111593" y="1485745"/>
                <a:chExt cx="485697" cy="387505"/>
              </a:xfrm>
            </p:grpSpPr>
            <p:sp>
              <p:nvSpPr>
                <p:cNvPr id="388" name="Rounded Rectangle 387"/>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9" name="Rounded Rectangle 388"/>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382" name="Group 381"/>
              <p:cNvGrpSpPr/>
              <p:nvPr/>
            </p:nvGrpSpPr>
            <p:grpSpPr>
              <a:xfrm>
                <a:off x="5692954" y="1441295"/>
                <a:ext cx="485697" cy="296753"/>
                <a:chOff x="5683093" y="1485745"/>
                <a:chExt cx="485697" cy="387505"/>
              </a:xfrm>
            </p:grpSpPr>
            <p:sp>
              <p:nvSpPr>
                <p:cNvPr id="386" name="Rounded Rectangle 385"/>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7" name="Rounded Rectangle 386"/>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383" name="Group 382"/>
              <p:cNvGrpSpPr/>
              <p:nvPr/>
            </p:nvGrpSpPr>
            <p:grpSpPr>
              <a:xfrm>
                <a:off x="6247526" y="1441295"/>
                <a:ext cx="485697" cy="296753"/>
                <a:chOff x="5111593" y="1485745"/>
                <a:chExt cx="485697" cy="387505"/>
              </a:xfrm>
            </p:grpSpPr>
            <p:sp>
              <p:nvSpPr>
                <p:cNvPr id="384" name="Rounded Rectangle 383"/>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5" name="Rounded Rectangle 384"/>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351" name="Group 350"/>
            <p:cNvGrpSpPr/>
            <p:nvPr/>
          </p:nvGrpSpPr>
          <p:grpSpPr>
            <a:xfrm>
              <a:off x="5531393" y="1977870"/>
              <a:ext cx="1869533" cy="296753"/>
              <a:chOff x="5138380" y="1441295"/>
              <a:chExt cx="1594843" cy="296753"/>
            </a:xfrm>
          </p:grpSpPr>
          <p:grpSp>
            <p:nvGrpSpPr>
              <p:cNvPr id="372" name="Group 371"/>
              <p:cNvGrpSpPr/>
              <p:nvPr/>
            </p:nvGrpSpPr>
            <p:grpSpPr>
              <a:xfrm>
                <a:off x="5138380" y="1441295"/>
                <a:ext cx="485697" cy="296753"/>
                <a:chOff x="5111593" y="1485745"/>
                <a:chExt cx="485697" cy="387505"/>
              </a:xfrm>
            </p:grpSpPr>
            <p:sp>
              <p:nvSpPr>
                <p:cNvPr id="379" name="Rounded Rectangle 378"/>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80" name="Rounded Rectangle 379"/>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373" name="Group 372"/>
              <p:cNvGrpSpPr/>
              <p:nvPr/>
            </p:nvGrpSpPr>
            <p:grpSpPr>
              <a:xfrm>
                <a:off x="5692954" y="1441295"/>
                <a:ext cx="485697" cy="296753"/>
                <a:chOff x="5683093" y="1485745"/>
                <a:chExt cx="485697" cy="387505"/>
              </a:xfrm>
            </p:grpSpPr>
            <p:sp>
              <p:nvSpPr>
                <p:cNvPr id="377" name="Rounded Rectangle 376"/>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78" name="Rounded Rectangle 377"/>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374" name="Group 373"/>
              <p:cNvGrpSpPr/>
              <p:nvPr/>
            </p:nvGrpSpPr>
            <p:grpSpPr>
              <a:xfrm>
                <a:off x="6247526" y="1441295"/>
                <a:ext cx="485697" cy="296753"/>
                <a:chOff x="5111593" y="1485745"/>
                <a:chExt cx="485697" cy="387505"/>
              </a:xfrm>
            </p:grpSpPr>
            <p:sp>
              <p:nvSpPr>
                <p:cNvPr id="375" name="Rounded Rectangle 374"/>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76" name="Rounded Rectangle 375"/>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352" name="Group 351"/>
            <p:cNvGrpSpPr/>
            <p:nvPr/>
          </p:nvGrpSpPr>
          <p:grpSpPr>
            <a:xfrm>
              <a:off x="5531393" y="2514445"/>
              <a:ext cx="1869533" cy="296753"/>
              <a:chOff x="5138380" y="1441295"/>
              <a:chExt cx="1594843" cy="296753"/>
            </a:xfrm>
          </p:grpSpPr>
          <p:grpSp>
            <p:nvGrpSpPr>
              <p:cNvPr id="363" name="Group 362"/>
              <p:cNvGrpSpPr/>
              <p:nvPr/>
            </p:nvGrpSpPr>
            <p:grpSpPr>
              <a:xfrm>
                <a:off x="5138380" y="1441295"/>
                <a:ext cx="485697" cy="296753"/>
                <a:chOff x="5111593" y="1485745"/>
                <a:chExt cx="485697" cy="387505"/>
              </a:xfrm>
            </p:grpSpPr>
            <p:sp>
              <p:nvSpPr>
                <p:cNvPr id="370" name="Rounded Rectangle 369"/>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71" name="Rounded Rectangle 370"/>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364" name="Group 363"/>
              <p:cNvGrpSpPr/>
              <p:nvPr/>
            </p:nvGrpSpPr>
            <p:grpSpPr>
              <a:xfrm>
                <a:off x="5692954" y="1441295"/>
                <a:ext cx="485697" cy="296753"/>
                <a:chOff x="5683093" y="1485745"/>
                <a:chExt cx="485697" cy="387505"/>
              </a:xfrm>
            </p:grpSpPr>
            <p:sp>
              <p:nvSpPr>
                <p:cNvPr id="368" name="Rounded Rectangle 367"/>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9" name="Rounded Rectangle 368"/>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365" name="Group 364"/>
              <p:cNvGrpSpPr/>
              <p:nvPr/>
            </p:nvGrpSpPr>
            <p:grpSpPr>
              <a:xfrm>
                <a:off x="6247526" y="1441295"/>
                <a:ext cx="485697" cy="296753"/>
                <a:chOff x="5111593" y="1485745"/>
                <a:chExt cx="485697" cy="387505"/>
              </a:xfrm>
            </p:grpSpPr>
            <p:sp>
              <p:nvSpPr>
                <p:cNvPr id="366" name="Rounded Rectangle 365"/>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7" name="Rounded Rectangle 366"/>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353" name="Group 352"/>
            <p:cNvGrpSpPr/>
            <p:nvPr/>
          </p:nvGrpSpPr>
          <p:grpSpPr>
            <a:xfrm>
              <a:off x="5531393" y="3051020"/>
              <a:ext cx="1869533" cy="296753"/>
              <a:chOff x="5138380" y="1441295"/>
              <a:chExt cx="1594843" cy="296753"/>
            </a:xfrm>
          </p:grpSpPr>
          <p:grpSp>
            <p:nvGrpSpPr>
              <p:cNvPr id="354" name="Group 353"/>
              <p:cNvGrpSpPr/>
              <p:nvPr/>
            </p:nvGrpSpPr>
            <p:grpSpPr>
              <a:xfrm>
                <a:off x="5138380" y="1441295"/>
                <a:ext cx="485697" cy="296753"/>
                <a:chOff x="5111593" y="1485745"/>
                <a:chExt cx="485697" cy="387505"/>
              </a:xfrm>
            </p:grpSpPr>
            <p:sp>
              <p:nvSpPr>
                <p:cNvPr id="361" name="Rounded Rectangle 360"/>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2" name="Rounded Rectangle 361"/>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355" name="Group 354"/>
              <p:cNvGrpSpPr/>
              <p:nvPr/>
            </p:nvGrpSpPr>
            <p:grpSpPr>
              <a:xfrm>
                <a:off x="5692954" y="1441295"/>
                <a:ext cx="485697" cy="296753"/>
                <a:chOff x="5683093" y="1485745"/>
                <a:chExt cx="485697" cy="387505"/>
              </a:xfrm>
            </p:grpSpPr>
            <p:sp>
              <p:nvSpPr>
                <p:cNvPr id="359" name="Rounded Rectangle 358"/>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60" name="Rounded Rectangle 359"/>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356" name="Group 355"/>
              <p:cNvGrpSpPr/>
              <p:nvPr/>
            </p:nvGrpSpPr>
            <p:grpSpPr>
              <a:xfrm>
                <a:off x="6247526" y="1441295"/>
                <a:ext cx="485697" cy="296753"/>
                <a:chOff x="5111593" y="1485745"/>
                <a:chExt cx="485697" cy="387505"/>
              </a:xfrm>
            </p:grpSpPr>
            <p:sp>
              <p:nvSpPr>
                <p:cNvPr id="357" name="Rounded Rectangle 356"/>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58" name="Rounded Rectangle 357"/>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sp>
        <p:nvSpPr>
          <p:cNvPr id="223"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pic>
        <p:nvPicPr>
          <p:cNvPr id="22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367" y="1390654"/>
            <a:ext cx="1952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4" name="TextBox 223"/>
          <p:cNvSpPr txBox="1"/>
          <p:nvPr/>
        </p:nvSpPr>
        <p:spPr>
          <a:xfrm>
            <a:off x="393673" y="277520"/>
            <a:ext cx="7480551" cy="769441"/>
          </a:xfrm>
          <a:prstGeom prst="rect">
            <a:avLst/>
          </a:prstGeom>
          <a:solidFill>
            <a:schemeClr val="bg1">
              <a:alpha val="52000"/>
            </a:schemeClr>
          </a:solidFill>
        </p:spPr>
        <p:txBody>
          <a:bodyPr wrap="square" rtlCol="0">
            <a:spAutoFit/>
          </a:bodyPr>
          <a:lstStyle/>
          <a:p>
            <a:r>
              <a:rPr lang="en-GB" sz="4400" dirty="0"/>
              <a:t>Integration Tested</a:t>
            </a:r>
          </a:p>
        </p:txBody>
      </p:sp>
    </p:spTree>
    <p:extLst>
      <p:ext uri="{BB962C8B-B14F-4D97-AF65-F5344CB8AC3E}">
        <p14:creationId xmlns:p14="http://schemas.microsoft.com/office/powerpoint/2010/main" val="1932041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3"/>
                                        </p:tgtEl>
                                        <p:attrNameLst>
                                          <p:attrName>style.visibility</p:attrName>
                                        </p:attrNameLst>
                                      </p:cBhvr>
                                      <p:to>
                                        <p:strVal val="visible"/>
                                      </p:to>
                                    </p:set>
                                    <p:animEffect transition="in" filter="wipe(left)">
                                      <p:cBhvr>
                                        <p:cTn id="16" dur="500"/>
                                        <p:tgtEl>
                                          <p:spTgt spid="26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wipe(left)">
                                      <p:cBhvr>
                                        <p:cTn id="25"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7" grpId="0" animBg="1"/>
      <p:bldP spid="8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367" y="1390654"/>
            <a:ext cx="1952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7" name="Rounded Rectangle 216"/>
          <p:cNvSpPr/>
          <p:nvPr/>
        </p:nvSpPr>
        <p:spPr>
          <a:xfrm>
            <a:off x="7055856" y="1352553"/>
            <a:ext cx="2088230"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 lIns="0" tIns="0" rIns="0" bIns="0" rtlCol="0" anchor="t"/>
          <a:lstStyle/>
          <a:p>
            <a:r>
              <a:rPr lang="en-GB" sz="900" dirty="0"/>
              <a:t>Prod data centre:  v1.3.9</a:t>
            </a:r>
          </a:p>
        </p:txBody>
      </p:sp>
      <p:sp>
        <p:nvSpPr>
          <p:cNvPr id="215" name="Rounded Rectangle 214"/>
          <p:cNvSpPr/>
          <p:nvPr/>
        </p:nvSpPr>
        <p:spPr>
          <a:xfrm>
            <a:off x="1487490" y="1352553"/>
            <a:ext cx="5530067"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270" rtlCol="0" anchor="t"/>
          <a:lstStyle/>
          <a:p>
            <a:pPr algn="r"/>
            <a:r>
              <a:rPr lang="en-GB" sz="900" dirty="0"/>
              <a:t>Non prod data centre:  v1.3.9</a:t>
            </a:r>
          </a:p>
        </p:txBody>
      </p:sp>
      <p:sp>
        <p:nvSpPr>
          <p:cNvPr id="2" name="Rounded Rectangle 1"/>
          <p:cNvSpPr/>
          <p:nvPr/>
        </p:nvSpPr>
        <p:spPr>
          <a:xfrm>
            <a:off x="1524000" y="3453508"/>
            <a:ext cx="5175504" cy="2933852"/>
          </a:xfrm>
          <a:prstGeom prst="round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tIns="0" bIns="0" rtlCol="0" anchor="b"/>
          <a:lstStyle/>
          <a:p>
            <a:pPr algn="r"/>
            <a:r>
              <a:rPr lang="en-GB" sz="900" dirty="0"/>
              <a:t>Platform data centre:  v1.4.4</a:t>
            </a:r>
          </a:p>
        </p:txBody>
      </p:sp>
      <p:grpSp>
        <p:nvGrpSpPr>
          <p:cNvPr id="7" name="Group 6"/>
          <p:cNvGrpSpPr/>
          <p:nvPr/>
        </p:nvGrpSpPr>
        <p:grpSpPr>
          <a:xfrm>
            <a:off x="1655531" y="3453483"/>
            <a:ext cx="5025378" cy="2795590"/>
            <a:chOff x="150126" y="3519484"/>
            <a:chExt cx="5025378" cy="2795590"/>
          </a:xfrm>
        </p:grpSpPr>
        <p:pic>
          <p:nvPicPr>
            <p:cNvPr id="28684"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43284"/>
            <a:stretch/>
          </p:blipFill>
          <p:spPr bwMode="auto">
            <a:xfrm>
              <a:off x="314325" y="3522160"/>
              <a:ext cx="552450" cy="279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97" name="Group 396"/>
            <p:cNvGrpSpPr/>
            <p:nvPr/>
          </p:nvGrpSpPr>
          <p:grpSpPr>
            <a:xfrm>
              <a:off x="1041399" y="3519484"/>
              <a:ext cx="3109069" cy="400051"/>
              <a:chOff x="1308100" y="1352549"/>
              <a:chExt cx="2652255" cy="400051"/>
            </a:xfrm>
          </p:grpSpPr>
          <p:grpSp>
            <p:nvGrpSpPr>
              <p:cNvPr id="398" name="Group 397"/>
              <p:cNvGrpSpPr/>
              <p:nvPr/>
            </p:nvGrpSpPr>
            <p:grpSpPr>
              <a:xfrm>
                <a:off x="1810936" y="1441295"/>
                <a:ext cx="485697" cy="296753"/>
                <a:chOff x="1810936" y="1485745"/>
                <a:chExt cx="485697" cy="387505"/>
              </a:xfrm>
            </p:grpSpPr>
            <p:sp>
              <p:nvSpPr>
                <p:cNvPr id="425" name="Rounded Rectangle 42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6" name="Rounded Rectangle 42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99" name="Group 398"/>
              <p:cNvGrpSpPr/>
              <p:nvPr/>
            </p:nvGrpSpPr>
            <p:grpSpPr>
              <a:xfrm>
                <a:off x="2365510" y="1441295"/>
                <a:ext cx="485697" cy="296753"/>
                <a:chOff x="2367370" y="1485745"/>
                <a:chExt cx="485697" cy="387505"/>
              </a:xfrm>
            </p:grpSpPr>
            <p:sp>
              <p:nvSpPr>
                <p:cNvPr id="423" name="Rounded Rectangle 42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4" name="Rounded Rectangle 42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00" name="Group 399"/>
              <p:cNvGrpSpPr/>
              <p:nvPr/>
            </p:nvGrpSpPr>
            <p:grpSpPr>
              <a:xfrm>
                <a:off x="2920084" y="1441295"/>
                <a:ext cx="485697" cy="296753"/>
                <a:chOff x="2923804" y="1485745"/>
                <a:chExt cx="485697" cy="387505"/>
              </a:xfrm>
            </p:grpSpPr>
            <p:sp>
              <p:nvSpPr>
                <p:cNvPr id="421" name="Rounded Rectangle 42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2" name="Rounded Rectangle 42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05" name="Group 404"/>
              <p:cNvGrpSpPr/>
              <p:nvPr/>
            </p:nvGrpSpPr>
            <p:grpSpPr>
              <a:xfrm>
                <a:off x="3474658" y="1441295"/>
                <a:ext cx="485697" cy="296753"/>
                <a:chOff x="3976569" y="1485745"/>
                <a:chExt cx="485697" cy="387505"/>
              </a:xfrm>
            </p:grpSpPr>
            <p:sp>
              <p:nvSpPr>
                <p:cNvPr id="411" name="Rounded Rectangle 41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12" name="Rounded Rectangle 41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07" name="Flowchart: Magnetic Disk 40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08" name="Rounded Rectangle 40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pic>
          <p:nvPicPr>
            <p:cNvPr id="2868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6464" y="4492545"/>
              <a:ext cx="447675" cy="533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428" name="Group 427"/>
            <p:cNvGrpSpPr/>
            <p:nvPr/>
          </p:nvGrpSpPr>
          <p:grpSpPr>
            <a:xfrm>
              <a:off x="1041399" y="4067927"/>
              <a:ext cx="3109069" cy="400051"/>
              <a:chOff x="1308100" y="1352549"/>
              <a:chExt cx="2652255" cy="400051"/>
            </a:xfrm>
          </p:grpSpPr>
          <p:grpSp>
            <p:nvGrpSpPr>
              <p:cNvPr id="429" name="Group 428"/>
              <p:cNvGrpSpPr/>
              <p:nvPr/>
            </p:nvGrpSpPr>
            <p:grpSpPr>
              <a:xfrm>
                <a:off x="1810936" y="1441295"/>
                <a:ext cx="485697" cy="296753"/>
                <a:chOff x="1810936" y="1485745"/>
                <a:chExt cx="485697" cy="387505"/>
              </a:xfrm>
            </p:grpSpPr>
            <p:sp>
              <p:nvSpPr>
                <p:cNvPr id="441" name="Rounded Rectangle 44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2" name="Rounded Rectangle 44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30" name="Group 429"/>
              <p:cNvGrpSpPr/>
              <p:nvPr/>
            </p:nvGrpSpPr>
            <p:grpSpPr>
              <a:xfrm>
                <a:off x="2365510" y="1441295"/>
                <a:ext cx="485697" cy="296753"/>
                <a:chOff x="2367370" y="1485745"/>
                <a:chExt cx="485697" cy="387505"/>
              </a:xfrm>
            </p:grpSpPr>
            <p:sp>
              <p:nvSpPr>
                <p:cNvPr id="439" name="Rounded Rectangle 43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0" name="Rounded Rectangle 43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31" name="Group 430"/>
              <p:cNvGrpSpPr/>
              <p:nvPr/>
            </p:nvGrpSpPr>
            <p:grpSpPr>
              <a:xfrm>
                <a:off x="2920084" y="1441295"/>
                <a:ext cx="485697" cy="296753"/>
                <a:chOff x="2923804" y="1485745"/>
                <a:chExt cx="485697" cy="387505"/>
              </a:xfrm>
            </p:grpSpPr>
            <p:sp>
              <p:nvSpPr>
                <p:cNvPr id="437" name="Rounded Rectangle 43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8" name="Rounded Rectangle 43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32" name="Group 431"/>
              <p:cNvGrpSpPr/>
              <p:nvPr/>
            </p:nvGrpSpPr>
            <p:grpSpPr>
              <a:xfrm>
                <a:off x="3474658" y="1441295"/>
                <a:ext cx="485697" cy="296753"/>
                <a:chOff x="3976569" y="1485745"/>
                <a:chExt cx="485697" cy="387505"/>
              </a:xfrm>
            </p:grpSpPr>
            <p:sp>
              <p:nvSpPr>
                <p:cNvPr id="435" name="Rounded Rectangle 43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6" name="Rounded Rectangle 43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33" name="Flowchart: Magnetic Disk 43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34" name="Rounded Rectangle 43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43" name="Group 442"/>
            <p:cNvGrpSpPr/>
            <p:nvPr/>
          </p:nvGrpSpPr>
          <p:grpSpPr>
            <a:xfrm>
              <a:off x="1041399" y="4616370"/>
              <a:ext cx="3109069" cy="400051"/>
              <a:chOff x="1308100" y="1352549"/>
              <a:chExt cx="2652255" cy="400051"/>
            </a:xfrm>
          </p:grpSpPr>
          <p:grpSp>
            <p:nvGrpSpPr>
              <p:cNvPr id="444" name="Group 443"/>
              <p:cNvGrpSpPr/>
              <p:nvPr/>
            </p:nvGrpSpPr>
            <p:grpSpPr>
              <a:xfrm>
                <a:off x="1810936" y="1441295"/>
                <a:ext cx="485697" cy="296753"/>
                <a:chOff x="1810936" y="1485745"/>
                <a:chExt cx="485697" cy="387505"/>
              </a:xfrm>
            </p:grpSpPr>
            <p:sp>
              <p:nvSpPr>
                <p:cNvPr id="456" name="Rounded Rectangle 45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7" name="Rounded Rectangle 45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45" name="Group 444"/>
              <p:cNvGrpSpPr/>
              <p:nvPr/>
            </p:nvGrpSpPr>
            <p:grpSpPr>
              <a:xfrm>
                <a:off x="2365510" y="1441295"/>
                <a:ext cx="485697" cy="296753"/>
                <a:chOff x="2367370" y="1485745"/>
                <a:chExt cx="485697" cy="387505"/>
              </a:xfrm>
            </p:grpSpPr>
            <p:sp>
              <p:nvSpPr>
                <p:cNvPr id="454" name="Rounded Rectangle 45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5" name="Rounded Rectangle 45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46" name="Group 445"/>
              <p:cNvGrpSpPr/>
              <p:nvPr/>
            </p:nvGrpSpPr>
            <p:grpSpPr>
              <a:xfrm>
                <a:off x="2920084" y="1441295"/>
                <a:ext cx="485697" cy="296753"/>
                <a:chOff x="2923804" y="1485745"/>
                <a:chExt cx="485697" cy="387505"/>
              </a:xfrm>
            </p:grpSpPr>
            <p:sp>
              <p:nvSpPr>
                <p:cNvPr id="452" name="Rounded Rectangle 45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3" name="Rounded Rectangle 45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47" name="Group 446"/>
              <p:cNvGrpSpPr/>
              <p:nvPr/>
            </p:nvGrpSpPr>
            <p:grpSpPr>
              <a:xfrm>
                <a:off x="3474658" y="1441295"/>
                <a:ext cx="485697" cy="296753"/>
                <a:chOff x="3976569" y="1485745"/>
                <a:chExt cx="485697" cy="387505"/>
              </a:xfrm>
            </p:grpSpPr>
            <p:sp>
              <p:nvSpPr>
                <p:cNvPr id="450" name="Rounded Rectangle 44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1" name="Rounded Rectangle 45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48" name="Flowchart: Magnetic Disk 44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49" name="Rounded Rectangle 44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58" name="Group 457"/>
            <p:cNvGrpSpPr/>
            <p:nvPr/>
          </p:nvGrpSpPr>
          <p:grpSpPr>
            <a:xfrm>
              <a:off x="1041399" y="5164813"/>
              <a:ext cx="3109069" cy="400051"/>
              <a:chOff x="1308100" y="1352549"/>
              <a:chExt cx="2652255" cy="400051"/>
            </a:xfrm>
          </p:grpSpPr>
          <p:grpSp>
            <p:nvGrpSpPr>
              <p:cNvPr id="459" name="Group 458"/>
              <p:cNvGrpSpPr/>
              <p:nvPr/>
            </p:nvGrpSpPr>
            <p:grpSpPr>
              <a:xfrm>
                <a:off x="1810936" y="1441295"/>
                <a:ext cx="485697" cy="296753"/>
                <a:chOff x="1810936" y="1485745"/>
                <a:chExt cx="485697" cy="387505"/>
              </a:xfrm>
            </p:grpSpPr>
            <p:sp>
              <p:nvSpPr>
                <p:cNvPr id="471" name="Rounded Rectangle 47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2" name="Rounded Rectangle 47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60" name="Group 459"/>
              <p:cNvGrpSpPr/>
              <p:nvPr/>
            </p:nvGrpSpPr>
            <p:grpSpPr>
              <a:xfrm>
                <a:off x="2365510" y="1441295"/>
                <a:ext cx="485697" cy="296753"/>
                <a:chOff x="2367370" y="1485745"/>
                <a:chExt cx="485697" cy="387505"/>
              </a:xfrm>
            </p:grpSpPr>
            <p:sp>
              <p:nvSpPr>
                <p:cNvPr id="469" name="Rounded Rectangle 46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0" name="Rounded Rectangle 46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61" name="Group 460"/>
              <p:cNvGrpSpPr/>
              <p:nvPr/>
            </p:nvGrpSpPr>
            <p:grpSpPr>
              <a:xfrm>
                <a:off x="2920084" y="1441295"/>
                <a:ext cx="485697" cy="296753"/>
                <a:chOff x="2923804" y="1485745"/>
                <a:chExt cx="485697" cy="387505"/>
              </a:xfrm>
            </p:grpSpPr>
            <p:sp>
              <p:nvSpPr>
                <p:cNvPr id="467" name="Rounded Rectangle 46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8" name="Rounded Rectangle 46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62" name="Group 461"/>
              <p:cNvGrpSpPr/>
              <p:nvPr/>
            </p:nvGrpSpPr>
            <p:grpSpPr>
              <a:xfrm>
                <a:off x="3474658" y="1441295"/>
                <a:ext cx="485697" cy="296753"/>
                <a:chOff x="3976569" y="1485745"/>
                <a:chExt cx="485697" cy="387505"/>
              </a:xfrm>
            </p:grpSpPr>
            <p:sp>
              <p:nvSpPr>
                <p:cNvPr id="465" name="Rounded Rectangle 46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6" name="Rounded Rectangle 46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63" name="Flowchart: Magnetic Disk 46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64" name="Rounded Rectangle 46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73" name="Group 472"/>
            <p:cNvGrpSpPr/>
            <p:nvPr/>
          </p:nvGrpSpPr>
          <p:grpSpPr>
            <a:xfrm>
              <a:off x="1041399" y="5713255"/>
              <a:ext cx="3109069" cy="400051"/>
              <a:chOff x="1308100" y="1352549"/>
              <a:chExt cx="2652255" cy="400051"/>
            </a:xfrm>
          </p:grpSpPr>
          <p:grpSp>
            <p:nvGrpSpPr>
              <p:cNvPr id="474" name="Group 473"/>
              <p:cNvGrpSpPr/>
              <p:nvPr/>
            </p:nvGrpSpPr>
            <p:grpSpPr>
              <a:xfrm>
                <a:off x="1810936" y="1441295"/>
                <a:ext cx="485697" cy="296753"/>
                <a:chOff x="1810936" y="1485745"/>
                <a:chExt cx="485697" cy="387505"/>
              </a:xfrm>
            </p:grpSpPr>
            <p:sp>
              <p:nvSpPr>
                <p:cNvPr id="486" name="Rounded Rectangle 4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7" name="Rounded Rectangle 4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75" name="Group 474"/>
              <p:cNvGrpSpPr/>
              <p:nvPr/>
            </p:nvGrpSpPr>
            <p:grpSpPr>
              <a:xfrm>
                <a:off x="2365510" y="1441295"/>
                <a:ext cx="485697" cy="296753"/>
                <a:chOff x="2367370" y="1485745"/>
                <a:chExt cx="485697" cy="387505"/>
              </a:xfrm>
            </p:grpSpPr>
            <p:sp>
              <p:nvSpPr>
                <p:cNvPr id="484" name="Rounded Rectangle 4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5" name="Rounded Rectangle 4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76" name="Group 475"/>
              <p:cNvGrpSpPr/>
              <p:nvPr/>
            </p:nvGrpSpPr>
            <p:grpSpPr>
              <a:xfrm>
                <a:off x="2920084" y="1441295"/>
                <a:ext cx="485697" cy="296753"/>
                <a:chOff x="2923804" y="1485745"/>
                <a:chExt cx="485697" cy="387505"/>
              </a:xfrm>
            </p:grpSpPr>
            <p:sp>
              <p:nvSpPr>
                <p:cNvPr id="482" name="Rounded Rectangle 4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3" name="Rounded Rectangle 4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77" name="Group 476"/>
              <p:cNvGrpSpPr/>
              <p:nvPr/>
            </p:nvGrpSpPr>
            <p:grpSpPr>
              <a:xfrm>
                <a:off x="3474658" y="1441295"/>
                <a:ext cx="485697" cy="296753"/>
                <a:chOff x="3976569" y="1485745"/>
                <a:chExt cx="485697" cy="387505"/>
              </a:xfrm>
            </p:grpSpPr>
            <p:sp>
              <p:nvSpPr>
                <p:cNvPr id="480" name="Rounded Rectangle 4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1" name="Rounded Rectangle 4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78" name="Flowchart: Magnetic Disk 47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79" name="Rounded Rectangle 47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cxnSp>
          <p:nvCxnSpPr>
            <p:cNvPr id="20" name="Straight Connector 19"/>
            <p:cNvCxnSpPr/>
            <p:nvPr/>
          </p:nvCxnSpPr>
          <p:spPr bwMode="auto">
            <a:xfrm flipH="1">
              <a:off x="5011713" y="474019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38" name="Group 237"/>
            <p:cNvGrpSpPr/>
            <p:nvPr/>
          </p:nvGrpSpPr>
          <p:grpSpPr>
            <a:xfrm>
              <a:off x="4150468" y="3756607"/>
              <a:ext cx="425996" cy="2193771"/>
              <a:chOff x="4150468" y="3756607"/>
              <a:chExt cx="425996" cy="2193771"/>
            </a:xfrm>
          </p:grpSpPr>
          <p:cxnSp>
            <p:nvCxnSpPr>
              <p:cNvPr id="229" name="Elbow Connector 228"/>
              <p:cNvCxnSpPr>
                <a:stCxn id="450" idx="3"/>
                <a:endCxn id="28686" idx="1"/>
              </p:cNvCxnSpPr>
              <p:nvPr/>
            </p:nvCxnSpPr>
            <p:spPr bwMode="auto">
              <a:xfrm flipV="1">
                <a:off x="4150468" y="4759245"/>
                <a:ext cx="425996" cy="94248"/>
              </a:xfrm>
              <a:prstGeom prst="bentConnector3">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1" name="Elbow Connector 230"/>
              <p:cNvCxnSpPr>
                <a:stCxn id="435" idx="3"/>
              </p:cNvCxnSpPr>
              <p:nvPr/>
            </p:nvCxnSpPr>
            <p:spPr bwMode="auto">
              <a:xfrm>
                <a:off x="4150468" y="4305050"/>
                <a:ext cx="212998" cy="459541"/>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3" name="Elbow Connector 232"/>
              <p:cNvCxnSpPr>
                <a:stCxn id="411" idx="3"/>
              </p:cNvCxnSpPr>
              <p:nvPr/>
            </p:nvCxnSpPr>
            <p:spPr bwMode="auto">
              <a:xfrm>
                <a:off x="4150468" y="3756607"/>
                <a:ext cx="212998" cy="983588"/>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5" name="Elbow Connector 234"/>
              <p:cNvCxnSpPr>
                <a:stCxn id="465" idx="3"/>
              </p:cNvCxnSpPr>
              <p:nvPr/>
            </p:nvCxnSpPr>
            <p:spPr bwMode="auto">
              <a:xfrm flipV="1">
                <a:off x="4150468" y="4764591"/>
                <a:ext cx="212998" cy="637345"/>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7" name="Elbow Connector 236"/>
              <p:cNvCxnSpPr>
                <a:stCxn id="480" idx="3"/>
              </p:cNvCxnSpPr>
              <p:nvPr/>
            </p:nvCxnSpPr>
            <p:spPr bwMode="auto">
              <a:xfrm flipV="1">
                <a:off x="4150468" y="4816395"/>
                <a:ext cx="212998" cy="1133983"/>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5" name="Rectangle 4"/>
            <p:cNvSpPr/>
            <p:nvPr/>
          </p:nvSpPr>
          <p:spPr bwMode="auto">
            <a:xfrm>
              <a:off x="150126" y="3560428"/>
              <a:ext cx="122830" cy="2542206"/>
            </a:xfrm>
            <a:prstGeom prst="rect">
              <a:avLst/>
            </a:prstGeom>
            <a:solidFill>
              <a:srgbClr val="52CA36"/>
            </a:solidFill>
            <a:ln w="9525" cap="flat" cmpd="sng" algn="ctr">
              <a:noFill/>
              <a:prstDash val="solid"/>
              <a:round/>
              <a:headEnd type="none" w="med" len="med"/>
              <a:tailEnd type="none" w="med" len="med"/>
            </a:ln>
            <a:effectLst/>
          </p:spPr>
          <p:txBody>
            <a:bodyPr vert="vert" wrap="square" lIns="72000" tIns="72000" rIns="72000" bIns="72000" numCol="1" rtlCol="0" anchor="ctr" anchorCtr="0" compatLnSpc="1">
              <a:prstTxWarp prst="textNoShape">
                <a:avLst/>
              </a:prstTxWarp>
            </a:bodyPr>
            <a:lstStyle/>
            <a:p>
              <a:pPr algn="ctr" eaLnBrk="0" hangingPunct="0">
                <a:spcBef>
                  <a:spcPct val="50000"/>
                </a:spcBef>
              </a:pPr>
              <a:r>
                <a:rPr lang="en-GB" sz="1200" dirty="0">
                  <a:solidFill>
                    <a:schemeClr val="bg1"/>
                  </a:solidFill>
                </a:rPr>
                <a:t>Platform</a:t>
              </a:r>
            </a:p>
          </p:txBody>
        </p:sp>
      </p:grpSp>
      <p:cxnSp>
        <p:nvCxnSpPr>
          <p:cNvPr id="220" name="Straight Connector 219"/>
          <p:cNvCxnSpPr/>
          <p:nvPr/>
        </p:nvCxnSpPr>
        <p:spPr bwMode="auto">
          <a:xfrm flipH="1">
            <a:off x="6652294" y="2417872"/>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p:cNvCxnSpPr/>
          <p:nvPr/>
        </p:nvCxnSpPr>
        <p:spPr bwMode="auto">
          <a:xfrm>
            <a:off x="7140698" y="2420888"/>
            <a:ext cx="1126098" cy="0"/>
          </a:xfrm>
          <a:prstGeom prst="straightConnector1">
            <a:avLst/>
          </a:prstGeom>
          <a:ln w="19050">
            <a:headEnd type="oval" w="med" len="med"/>
            <a:tailEnd type="arrow"/>
          </a:ln>
        </p:spPr>
        <p:style>
          <a:lnRef idx="3">
            <a:schemeClr val="accent5"/>
          </a:lnRef>
          <a:fillRef idx="0">
            <a:schemeClr val="accent5"/>
          </a:fillRef>
          <a:effectRef idx="2">
            <a:schemeClr val="accent5"/>
          </a:effectRef>
          <a:fontRef idx="minor">
            <a:schemeClr val="tx1"/>
          </a:fontRef>
        </p:style>
      </p:cxnSp>
      <p:cxnSp>
        <p:nvCxnSpPr>
          <p:cNvPr id="222" name="Straight Connector 221"/>
          <p:cNvCxnSpPr/>
          <p:nvPr/>
        </p:nvCxnSpPr>
        <p:spPr bwMode="auto">
          <a:xfrm>
            <a:off x="6793871" y="2420889"/>
            <a:ext cx="398310" cy="4438"/>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7" name="Straight Connector 226"/>
          <p:cNvCxnSpPr/>
          <p:nvPr/>
        </p:nvCxnSpPr>
        <p:spPr bwMode="auto">
          <a:xfrm flipV="1">
            <a:off x="6745172" y="390048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32" name="Elbow Connector 231"/>
          <p:cNvCxnSpPr/>
          <p:nvPr/>
        </p:nvCxnSpPr>
        <p:spPr bwMode="auto">
          <a:xfrm rot="16200000" flipV="1">
            <a:off x="5439421" y="3361340"/>
            <a:ext cx="1315241" cy="1300181"/>
          </a:xfrm>
          <a:prstGeom prst="bentConnector3">
            <a:avLst>
              <a:gd name="adj1" fmla="val 90555"/>
            </a:avLst>
          </a:prstGeom>
          <a:ln w="19050">
            <a:headEnd type="none" w="med" len="med"/>
            <a:tailEnd type="triangle" w="lg" len="sm"/>
          </a:ln>
        </p:spPr>
        <p:style>
          <a:lnRef idx="3">
            <a:schemeClr val="accent5"/>
          </a:lnRef>
          <a:fillRef idx="0">
            <a:schemeClr val="accent5"/>
          </a:fillRef>
          <a:effectRef idx="2">
            <a:schemeClr val="accent5"/>
          </a:effectRef>
          <a:fontRef idx="minor">
            <a:schemeClr val="tx1"/>
          </a:fontRef>
        </p:style>
      </p:cxnSp>
      <p:cxnSp>
        <p:nvCxnSpPr>
          <p:cNvPr id="234" name="Straight Connector 233"/>
          <p:cNvCxnSpPr/>
          <p:nvPr/>
        </p:nvCxnSpPr>
        <p:spPr bwMode="auto">
          <a:xfrm flipV="1">
            <a:off x="6744072" y="393806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28" name="Straight Connector 227"/>
          <p:cNvCxnSpPr/>
          <p:nvPr/>
        </p:nvCxnSpPr>
        <p:spPr bwMode="auto">
          <a:xfrm flipV="1">
            <a:off x="6747127" y="3952785"/>
            <a:ext cx="106638" cy="30056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0" name="Straight Arrow Connector 229"/>
          <p:cNvCxnSpPr/>
          <p:nvPr/>
        </p:nvCxnSpPr>
        <p:spPr bwMode="auto">
          <a:xfrm flipV="1">
            <a:off x="6745177" y="3867919"/>
            <a:ext cx="1955" cy="37064"/>
          </a:xfrm>
          <a:prstGeom prst="straightConnector1">
            <a:avLst/>
          </a:prstGeom>
          <a:ln w="19050">
            <a:headEnd type="oval" w="med" len="med"/>
            <a:tailEnd type="none"/>
          </a:ln>
        </p:spPr>
        <p:style>
          <a:lnRef idx="3">
            <a:schemeClr val="accent5"/>
          </a:lnRef>
          <a:fillRef idx="0">
            <a:schemeClr val="accent5"/>
          </a:fillRef>
          <a:effectRef idx="2">
            <a:schemeClr val="accent5"/>
          </a:effectRef>
          <a:fontRef idx="minor">
            <a:schemeClr val="tx1"/>
          </a:fontRef>
        </p:style>
      </p:cxnSp>
      <p:cxnSp>
        <p:nvCxnSpPr>
          <p:cNvPr id="236" name="Straight Connector 235"/>
          <p:cNvCxnSpPr/>
          <p:nvPr/>
        </p:nvCxnSpPr>
        <p:spPr bwMode="auto">
          <a:xfrm flipH="1">
            <a:off x="6581386" y="467582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611" name="Group 610"/>
          <p:cNvGrpSpPr/>
          <p:nvPr/>
        </p:nvGrpSpPr>
        <p:grpSpPr>
          <a:xfrm>
            <a:off x="1813986" y="491211"/>
            <a:ext cx="7086600" cy="2962277"/>
            <a:chOff x="314325" y="496731"/>
            <a:chExt cx="7086600" cy="2962277"/>
          </a:xfrm>
        </p:grpSpPr>
        <p:pic>
          <p:nvPicPr>
            <p:cNvPr id="612"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18153" b="57998"/>
            <a:stretch/>
          </p:blipFill>
          <p:spPr bwMode="auto">
            <a:xfrm>
              <a:off x="314325" y="496731"/>
              <a:ext cx="552450" cy="296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13" name="Group 612"/>
            <p:cNvGrpSpPr/>
            <p:nvPr/>
          </p:nvGrpSpPr>
          <p:grpSpPr>
            <a:xfrm>
              <a:off x="1041399" y="1352549"/>
              <a:ext cx="6359526" cy="400051"/>
              <a:chOff x="1308100" y="1352549"/>
              <a:chExt cx="5425123" cy="400051"/>
            </a:xfrm>
          </p:grpSpPr>
          <p:grpSp>
            <p:nvGrpSpPr>
              <p:cNvPr id="788" name="Group 787"/>
              <p:cNvGrpSpPr/>
              <p:nvPr/>
            </p:nvGrpSpPr>
            <p:grpSpPr>
              <a:xfrm>
                <a:off x="1810936" y="1441295"/>
                <a:ext cx="485697" cy="296753"/>
                <a:chOff x="1810936" y="1485745"/>
                <a:chExt cx="485697" cy="387505"/>
              </a:xfrm>
            </p:grpSpPr>
            <p:sp>
              <p:nvSpPr>
                <p:cNvPr id="815" name="Rounded Rectangle 81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6" name="Rounded Rectangle 81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89" name="Group 788"/>
              <p:cNvGrpSpPr/>
              <p:nvPr/>
            </p:nvGrpSpPr>
            <p:grpSpPr>
              <a:xfrm>
                <a:off x="2365510" y="1441295"/>
                <a:ext cx="485697" cy="296753"/>
                <a:chOff x="2367370" y="1485745"/>
                <a:chExt cx="485697" cy="387505"/>
              </a:xfrm>
            </p:grpSpPr>
            <p:sp>
              <p:nvSpPr>
                <p:cNvPr id="813" name="Rounded Rectangle 81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4" name="Rounded Rectangle 81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90" name="Group 789"/>
              <p:cNvGrpSpPr/>
              <p:nvPr/>
            </p:nvGrpSpPr>
            <p:grpSpPr>
              <a:xfrm>
                <a:off x="2920084" y="1441295"/>
                <a:ext cx="485697" cy="296753"/>
                <a:chOff x="2923804" y="1485745"/>
                <a:chExt cx="485697" cy="387505"/>
              </a:xfrm>
            </p:grpSpPr>
            <p:sp>
              <p:nvSpPr>
                <p:cNvPr id="811" name="Rounded Rectangle 81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2" name="Rounded Rectangle 81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91" name="Group 790"/>
              <p:cNvGrpSpPr/>
              <p:nvPr/>
            </p:nvGrpSpPr>
            <p:grpSpPr>
              <a:xfrm>
                <a:off x="4029232" y="1441295"/>
                <a:ext cx="485697" cy="296753"/>
                <a:chOff x="3976569" y="1485745"/>
                <a:chExt cx="485697" cy="387505"/>
              </a:xfrm>
            </p:grpSpPr>
            <p:sp>
              <p:nvSpPr>
                <p:cNvPr id="809" name="Rounded Rectangle 808"/>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0" name="Rounded Rectangle 80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92" name="Group 791"/>
              <p:cNvGrpSpPr/>
              <p:nvPr/>
            </p:nvGrpSpPr>
            <p:grpSpPr>
              <a:xfrm>
                <a:off x="4583806" y="1441295"/>
                <a:ext cx="485697" cy="296753"/>
                <a:chOff x="4540093" y="1485745"/>
                <a:chExt cx="485697" cy="387505"/>
              </a:xfrm>
            </p:grpSpPr>
            <p:sp>
              <p:nvSpPr>
                <p:cNvPr id="807" name="Rounded Rectangle 806"/>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8" name="Rounded Rectangle 807"/>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93" name="Group 792"/>
              <p:cNvGrpSpPr/>
              <p:nvPr/>
            </p:nvGrpSpPr>
            <p:grpSpPr>
              <a:xfrm>
                <a:off x="5138380" y="1441295"/>
                <a:ext cx="485697" cy="296753"/>
                <a:chOff x="5111593" y="1485745"/>
                <a:chExt cx="485697" cy="387505"/>
              </a:xfrm>
            </p:grpSpPr>
            <p:sp>
              <p:nvSpPr>
                <p:cNvPr id="805" name="Rounded Rectangle 804"/>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6" name="Rounded Rectangle 805"/>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794" name="Group 793"/>
              <p:cNvGrpSpPr/>
              <p:nvPr/>
            </p:nvGrpSpPr>
            <p:grpSpPr>
              <a:xfrm>
                <a:off x="5692954" y="1441295"/>
                <a:ext cx="485697" cy="296753"/>
                <a:chOff x="5683093" y="1485745"/>
                <a:chExt cx="485697" cy="387505"/>
              </a:xfrm>
            </p:grpSpPr>
            <p:sp>
              <p:nvSpPr>
                <p:cNvPr id="803" name="Rounded Rectangle 802"/>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4" name="Rounded Rectangle 803"/>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795" name="Group 794"/>
              <p:cNvGrpSpPr/>
              <p:nvPr/>
            </p:nvGrpSpPr>
            <p:grpSpPr>
              <a:xfrm>
                <a:off x="3474658" y="1441295"/>
                <a:ext cx="485697" cy="296753"/>
                <a:chOff x="3976569" y="1485745"/>
                <a:chExt cx="485697" cy="387505"/>
              </a:xfrm>
            </p:grpSpPr>
            <p:sp>
              <p:nvSpPr>
                <p:cNvPr id="801" name="Rounded Rectangle 80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2" name="Rounded Rectangle 80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grpSp>
            <p:nvGrpSpPr>
              <p:cNvPr id="796" name="Group 795"/>
              <p:cNvGrpSpPr/>
              <p:nvPr/>
            </p:nvGrpSpPr>
            <p:grpSpPr>
              <a:xfrm>
                <a:off x="6247526" y="1441295"/>
                <a:ext cx="485697" cy="296753"/>
                <a:chOff x="5111593" y="1485745"/>
                <a:chExt cx="485697" cy="387505"/>
              </a:xfrm>
            </p:grpSpPr>
            <p:sp>
              <p:nvSpPr>
                <p:cNvPr id="799" name="Rounded Rectangle 798"/>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0" name="Rounded Rectangle 799"/>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sp>
            <p:nvSpPr>
              <p:cNvPr id="797" name="Flowchart: Magnetic Disk 79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98" name="Rounded Rectangle 79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4" name="Group 613"/>
            <p:cNvGrpSpPr/>
            <p:nvPr/>
          </p:nvGrpSpPr>
          <p:grpSpPr>
            <a:xfrm>
              <a:off x="1041399" y="1889124"/>
              <a:ext cx="6359526" cy="400051"/>
              <a:chOff x="1308100" y="1352549"/>
              <a:chExt cx="5425123" cy="400051"/>
            </a:xfrm>
          </p:grpSpPr>
          <p:grpSp>
            <p:nvGrpSpPr>
              <p:cNvPr id="759" name="Group 758"/>
              <p:cNvGrpSpPr/>
              <p:nvPr/>
            </p:nvGrpSpPr>
            <p:grpSpPr>
              <a:xfrm>
                <a:off x="1810936" y="1441295"/>
                <a:ext cx="485697" cy="296753"/>
                <a:chOff x="1810936" y="1485745"/>
                <a:chExt cx="485697" cy="387505"/>
              </a:xfrm>
            </p:grpSpPr>
            <p:sp>
              <p:nvSpPr>
                <p:cNvPr id="786" name="Rounded Rectangle 7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7" name="Rounded Rectangle 7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60" name="Group 759"/>
              <p:cNvGrpSpPr/>
              <p:nvPr/>
            </p:nvGrpSpPr>
            <p:grpSpPr>
              <a:xfrm>
                <a:off x="2365510" y="1441295"/>
                <a:ext cx="485697" cy="296753"/>
                <a:chOff x="2367370" y="1485745"/>
                <a:chExt cx="485697" cy="387505"/>
              </a:xfrm>
            </p:grpSpPr>
            <p:sp>
              <p:nvSpPr>
                <p:cNvPr id="784" name="Rounded Rectangle 7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5" name="Rounded Rectangle 7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61" name="Group 760"/>
              <p:cNvGrpSpPr/>
              <p:nvPr/>
            </p:nvGrpSpPr>
            <p:grpSpPr>
              <a:xfrm>
                <a:off x="2920084" y="1441295"/>
                <a:ext cx="485697" cy="296753"/>
                <a:chOff x="2923804" y="1485745"/>
                <a:chExt cx="485697" cy="387505"/>
              </a:xfrm>
            </p:grpSpPr>
            <p:sp>
              <p:nvSpPr>
                <p:cNvPr id="782" name="Rounded Rectangle 7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3" name="Rounded Rectangle 7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62" name="Group 761"/>
              <p:cNvGrpSpPr/>
              <p:nvPr/>
            </p:nvGrpSpPr>
            <p:grpSpPr>
              <a:xfrm>
                <a:off x="4029232" y="1441295"/>
                <a:ext cx="485697" cy="296753"/>
                <a:chOff x="3976569" y="1485745"/>
                <a:chExt cx="485697" cy="387505"/>
              </a:xfrm>
            </p:grpSpPr>
            <p:sp>
              <p:nvSpPr>
                <p:cNvPr id="780" name="Rounded Rectangle 7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1" name="Rounded Rectangle 7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63" name="Group 762"/>
              <p:cNvGrpSpPr/>
              <p:nvPr/>
            </p:nvGrpSpPr>
            <p:grpSpPr>
              <a:xfrm>
                <a:off x="4583806" y="1441295"/>
                <a:ext cx="485697" cy="296753"/>
                <a:chOff x="4540093" y="1485745"/>
                <a:chExt cx="485697" cy="387505"/>
              </a:xfrm>
            </p:grpSpPr>
            <p:sp>
              <p:nvSpPr>
                <p:cNvPr id="778" name="Rounded Rectangle 777"/>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9" name="Rounded Rectangle 778"/>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64" name="Group 763"/>
              <p:cNvGrpSpPr/>
              <p:nvPr/>
            </p:nvGrpSpPr>
            <p:grpSpPr>
              <a:xfrm>
                <a:off x="5138380" y="1441295"/>
                <a:ext cx="485697" cy="296753"/>
                <a:chOff x="5111593" y="1485745"/>
                <a:chExt cx="485697" cy="387505"/>
              </a:xfrm>
            </p:grpSpPr>
            <p:sp>
              <p:nvSpPr>
                <p:cNvPr id="776" name="Rounded Rectangle 775"/>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7" name="Rounded Rectangle 776"/>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765" name="Group 764"/>
              <p:cNvGrpSpPr/>
              <p:nvPr/>
            </p:nvGrpSpPr>
            <p:grpSpPr>
              <a:xfrm>
                <a:off x="5692954" y="1441295"/>
                <a:ext cx="485697" cy="296753"/>
                <a:chOff x="5683093" y="1485745"/>
                <a:chExt cx="485697" cy="387505"/>
              </a:xfrm>
            </p:grpSpPr>
            <p:sp>
              <p:nvSpPr>
                <p:cNvPr id="774" name="Rounded Rectangle 773"/>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5" name="Rounded Rectangle 774"/>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766" name="Group 765"/>
              <p:cNvGrpSpPr/>
              <p:nvPr/>
            </p:nvGrpSpPr>
            <p:grpSpPr>
              <a:xfrm>
                <a:off x="3474658" y="1441295"/>
                <a:ext cx="485697" cy="296753"/>
                <a:chOff x="3976569" y="1485745"/>
                <a:chExt cx="485697" cy="387505"/>
              </a:xfrm>
            </p:grpSpPr>
            <p:sp>
              <p:nvSpPr>
                <p:cNvPr id="772" name="Rounded Rectangle 771"/>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3" name="Rounded Rectangle 772"/>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grpSp>
            <p:nvGrpSpPr>
              <p:cNvPr id="767" name="Group 766"/>
              <p:cNvGrpSpPr/>
              <p:nvPr/>
            </p:nvGrpSpPr>
            <p:grpSpPr>
              <a:xfrm>
                <a:off x="6247526" y="1441295"/>
                <a:ext cx="485697" cy="296753"/>
                <a:chOff x="5111593" y="1485745"/>
                <a:chExt cx="485697" cy="387505"/>
              </a:xfrm>
            </p:grpSpPr>
            <p:sp>
              <p:nvSpPr>
                <p:cNvPr id="770" name="Rounded Rectangle 769"/>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1" name="Rounded Rectangle 770"/>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sp>
            <p:nvSpPr>
              <p:cNvPr id="768" name="Flowchart: Magnetic Disk 76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69" name="Rounded Rectangle 76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5" name="Group 614"/>
            <p:cNvGrpSpPr/>
            <p:nvPr/>
          </p:nvGrpSpPr>
          <p:grpSpPr>
            <a:xfrm>
              <a:off x="1041399" y="2425699"/>
              <a:ext cx="6359526" cy="400051"/>
              <a:chOff x="1308100" y="1352549"/>
              <a:chExt cx="5425123" cy="400051"/>
            </a:xfrm>
          </p:grpSpPr>
          <p:grpSp>
            <p:nvGrpSpPr>
              <p:cNvPr id="730" name="Group 729"/>
              <p:cNvGrpSpPr/>
              <p:nvPr/>
            </p:nvGrpSpPr>
            <p:grpSpPr>
              <a:xfrm>
                <a:off x="1810936" y="1441295"/>
                <a:ext cx="485697" cy="296753"/>
                <a:chOff x="1810936" y="1485745"/>
                <a:chExt cx="485697" cy="387505"/>
              </a:xfrm>
            </p:grpSpPr>
            <p:sp>
              <p:nvSpPr>
                <p:cNvPr id="757" name="Rounded Rectangle 75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8" name="Rounded Rectangle 75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31" name="Group 730"/>
              <p:cNvGrpSpPr/>
              <p:nvPr/>
            </p:nvGrpSpPr>
            <p:grpSpPr>
              <a:xfrm>
                <a:off x="2365510" y="1441295"/>
                <a:ext cx="485697" cy="296753"/>
                <a:chOff x="2367370" y="1485745"/>
                <a:chExt cx="485697" cy="387505"/>
              </a:xfrm>
            </p:grpSpPr>
            <p:sp>
              <p:nvSpPr>
                <p:cNvPr id="755" name="Rounded Rectangle 75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6" name="Rounded Rectangle 75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32" name="Group 731"/>
              <p:cNvGrpSpPr/>
              <p:nvPr/>
            </p:nvGrpSpPr>
            <p:grpSpPr>
              <a:xfrm>
                <a:off x="2920084" y="1441295"/>
                <a:ext cx="485697" cy="296753"/>
                <a:chOff x="2923804" y="1485745"/>
                <a:chExt cx="485697" cy="387505"/>
              </a:xfrm>
            </p:grpSpPr>
            <p:sp>
              <p:nvSpPr>
                <p:cNvPr id="753" name="Rounded Rectangle 75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4" name="Rounded Rectangle 75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33" name="Group 732"/>
              <p:cNvGrpSpPr/>
              <p:nvPr/>
            </p:nvGrpSpPr>
            <p:grpSpPr>
              <a:xfrm>
                <a:off x="4029232" y="1441295"/>
                <a:ext cx="485697" cy="296753"/>
                <a:chOff x="3976569" y="1485745"/>
                <a:chExt cx="485697" cy="387505"/>
              </a:xfrm>
            </p:grpSpPr>
            <p:sp>
              <p:nvSpPr>
                <p:cNvPr id="751" name="Rounded Rectangle 75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2" name="Rounded Rectangle 75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34" name="Group 733"/>
              <p:cNvGrpSpPr/>
              <p:nvPr/>
            </p:nvGrpSpPr>
            <p:grpSpPr>
              <a:xfrm>
                <a:off x="4583806" y="1441295"/>
                <a:ext cx="485697" cy="296753"/>
                <a:chOff x="4540093" y="1485745"/>
                <a:chExt cx="485697" cy="387505"/>
              </a:xfrm>
            </p:grpSpPr>
            <p:sp>
              <p:nvSpPr>
                <p:cNvPr id="749" name="Rounded Rectangle 74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0" name="Rounded Rectangle 74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35" name="Group 734"/>
              <p:cNvGrpSpPr/>
              <p:nvPr/>
            </p:nvGrpSpPr>
            <p:grpSpPr>
              <a:xfrm>
                <a:off x="5138380" y="1441295"/>
                <a:ext cx="485697" cy="296753"/>
                <a:chOff x="5111593" y="1485745"/>
                <a:chExt cx="485697" cy="387505"/>
              </a:xfrm>
            </p:grpSpPr>
            <p:sp>
              <p:nvSpPr>
                <p:cNvPr id="747" name="Rounded Rectangle 746"/>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48" name="Rounded Rectangle 747"/>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736" name="Group 735"/>
              <p:cNvGrpSpPr/>
              <p:nvPr/>
            </p:nvGrpSpPr>
            <p:grpSpPr>
              <a:xfrm>
                <a:off x="5692954" y="1441295"/>
                <a:ext cx="485697" cy="296753"/>
                <a:chOff x="5683093" y="1485745"/>
                <a:chExt cx="485697" cy="387505"/>
              </a:xfrm>
            </p:grpSpPr>
            <p:sp>
              <p:nvSpPr>
                <p:cNvPr id="745" name="Rounded Rectangle 744"/>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46" name="Rounded Rectangle 745"/>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737" name="Group 736"/>
              <p:cNvGrpSpPr/>
              <p:nvPr/>
            </p:nvGrpSpPr>
            <p:grpSpPr>
              <a:xfrm>
                <a:off x="3474658" y="1441295"/>
                <a:ext cx="485697" cy="296753"/>
                <a:chOff x="3976569" y="1485745"/>
                <a:chExt cx="485697" cy="387505"/>
              </a:xfrm>
            </p:grpSpPr>
            <p:sp>
              <p:nvSpPr>
                <p:cNvPr id="743" name="Rounded Rectangle 742"/>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44" name="Rounded Rectangle 743"/>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grpSp>
            <p:nvGrpSpPr>
              <p:cNvPr id="738" name="Group 737"/>
              <p:cNvGrpSpPr/>
              <p:nvPr/>
            </p:nvGrpSpPr>
            <p:grpSpPr>
              <a:xfrm>
                <a:off x="6247526" y="1441295"/>
                <a:ext cx="485697" cy="296753"/>
                <a:chOff x="5111593" y="1485745"/>
                <a:chExt cx="485697" cy="387505"/>
              </a:xfrm>
            </p:grpSpPr>
            <p:sp>
              <p:nvSpPr>
                <p:cNvPr id="741" name="Rounded Rectangle 740"/>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42" name="Rounded Rectangle 741"/>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sp>
            <p:nvSpPr>
              <p:cNvPr id="739" name="Flowchart: Magnetic Disk 738"/>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40" name="Rounded Rectangle 739"/>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6" name="Group 615"/>
            <p:cNvGrpSpPr/>
            <p:nvPr/>
          </p:nvGrpSpPr>
          <p:grpSpPr>
            <a:xfrm>
              <a:off x="1041399" y="2962274"/>
              <a:ext cx="6359526" cy="400051"/>
              <a:chOff x="1308100" y="1352549"/>
              <a:chExt cx="5425123" cy="400051"/>
            </a:xfrm>
          </p:grpSpPr>
          <p:grpSp>
            <p:nvGrpSpPr>
              <p:cNvPr id="701" name="Group 700"/>
              <p:cNvGrpSpPr/>
              <p:nvPr/>
            </p:nvGrpSpPr>
            <p:grpSpPr>
              <a:xfrm>
                <a:off x="1810936" y="1441295"/>
                <a:ext cx="485697" cy="296753"/>
                <a:chOff x="1810936" y="1485745"/>
                <a:chExt cx="485697" cy="387505"/>
              </a:xfrm>
            </p:grpSpPr>
            <p:sp>
              <p:nvSpPr>
                <p:cNvPr id="728" name="Rounded Rectangle 727"/>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9" name="Rounded Rectangle 728"/>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02" name="Group 701"/>
              <p:cNvGrpSpPr/>
              <p:nvPr/>
            </p:nvGrpSpPr>
            <p:grpSpPr>
              <a:xfrm>
                <a:off x="2365510" y="1441295"/>
                <a:ext cx="485697" cy="296753"/>
                <a:chOff x="2367370" y="1485745"/>
                <a:chExt cx="485697" cy="387505"/>
              </a:xfrm>
            </p:grpSpPr>
            <p:sp>
              <p:nvSpPr>
                <p:cNvPr id="726" name="Rounded Rectangle 725"/>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7" name="Rounded Rectangle 726"/>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03" name="Group 702"/>
              <p:cNvGrpSpPr/>
              <p:nvPr/>
            </p:nvGrpSpPr>
            <p:grpSpPr>
              <a:xfrm>
                <a:off x="2920084" y="1441295"/>
                <a:ext cx="485697" cy="296753"/>
                <a:chOff x="2923804" y="1485745"/>
                <a:chExt cx="485697" cy="387505"/>
              </a:xfrm>
            </p:grpSpPr>
            <p:sp>
              <p:nvSpPr>
                <p:cNvPr id="724" name="Rounded Rectangle 723"/>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5" name="Rounded Rectangle 724"/>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04" name="Group 703"/>
              <p:cNvGrpSpPr/>
              <p:nvPr/>
            </p:nvGrpSpPr>
            <p:grpSpPr>
              <a:xfrm>
                <a:off x="4029232" y="1441295"/>
                <a:ext cx="485697" cy="296753"/>
                <a:chOff x="3976569" y="1485745"/>
                <a:chExt cx="485697" cy="387505"/>
              </a:xfrm>
            </p:grpSpPr>
            <p:sp>
              <p:nvSpPr>
                <p:cNvPr id="722" name="Rounded Rectangle 721"/>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3" name="Rounded Rectangle 722"/>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05" name="Group 704"/>
              <p:cNvGrpSpPr/>
              <p:nvPr/>
            </p:nvGrpSpPr>
            <p:grpSpPr>
              <a:xfrm>
                <a:off x="4583806" y="1441295"/>
                <a:ext cx="485697" cy="296753"/>
                <a:chOff x="4540093" y="1485745"/>
                <a:chExt cx="485697" cy="387505"/>
              </a:xfrm>
            </p:grpSpPr>
            <p:sp>
              <p:nvSpPr>
                <p:cNvPr id="720" name="Rounded Rectangle 719"/>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1" name="Rounded Rectangle 720"/>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06" name="Group 705"/>
              <p:cNvGrpSpPr/>
              <p:nvPr/>
            </p:nvGrpSpPr>
            <p:grpSpPr>
              <a:xfrm>
                <a:off x="5138380" y="1441295"/>
                <a:ext cx="485697" cy="296753"/>
                <a:chOff x="5111593" y="1485745"/>
                <a:chExt cx="485697" cy="387505"/>
              </a:xfrm>
            </p:grpSpPr>
            <p:sp>
              <p:nvSpPr>
                <p:cNvPr id="718" name="Rounded Rectangle 717"/>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19" name="Rounded Rectangle 718"/>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707" name="Group 706"/>
              <p:cNvGrpSpPr/>
              <p:nvPr/>
            </p:nvGrpSpPr>
            <p:grpSpPr>
              <a:xfrm>
                <a:off x="5692954" y="1441295"/>
                <a:ext cx="485697" cy="296753"/>
                <a:chOff x="5683093" y="1485745"/>
                <a:chExt cx="485697" cy="387505"/>
              </a:xfrm>
            </p:grpSpPr>
            <p:sp>
              <p:nvSpPr>
                <p:cNvPr id="716" name="Rounded Rectangle 715"/>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17" name="Rounded Rectangle 716"/>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708" name="Group 707"/>
              <p:cNvGrpSpPr/>
              <p:nvPr/>
            </p:nvGrpSpPr>
            <p:grpSpPr>
              <a:xfrm>
                <a:off x="3474658" y="1441295"/>
                <a:ext cx="485697" cy="296753"/>
                <a:chOff x="3976569" y="1485745"/>
                <a:chExt cx="485697" cy="387505"/>
              </a:xfrm>
            </p:grpSpPr>
            <p:sp>
              <p:nvSpPr>
                <p:cNvPr id="714" name="Rounded Rectangle 71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15" name="Rounded Rectangle 71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grpSp>
            <p:nvGrpSpPr>
              <p:cNvPr id="709" name="Group 708"/>
              <p:cNvGrpSpPr/>
              <p:nvPr/>
            </p:nvGrpSpPr>
            <p:grpSpPr>
              <a:xfrm>
                <a:off x="6247526" y="1441295"/>
                <a:ext cx="485697" cy="296753"/>
                <a:chOff x="5111593" y="1485745"/>
                <a:chExt cx="485697" cy="387505"/>
              </a:xfrm>
            </p:grpSpPr>
            <p:sp>
              <p:nvSpPr>
                <p:cNvPr id="712" name="Rounded Rectangle 711"/>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13" name="Rounded Rectangle 712"/>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sp>
            <p:nvSpPr>
              <p:cNvPr id="710" name="Flowchart: Magnetic Disk 709"/>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11" name="Rounded Rectangle 710"/>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sp>
        <p:nvSpPr>
          <p:cNvPr id="239"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225" name="TextBox 224"/>
          <p:cNvSpPr txBox="1"/>
          <p:nvPr/>
        </p:nvSpPr>
        <p:spPr>
          <a:xfrm>
            <a:off x="442515" y="277520"/>
            <a:ext cx="7480551" cy="769441"/>
          </a:xfrm>
          <a:prstGeom prst="rect">
            <a:avLst/>
          </a:prstGeom>
          <a:solidFill>
            <a:schemeClr val="bg1">
              <a:alpha val="52000"/>
            </a:schemeClr>
          </a:solidFill>
        </p:spPr>
        <p:txBody>
          <a:bodyPr wrap="square" rtlCol="0">
            <a:spAutoFit/>
          </a:bodyPr>
          <a:lstStyle/>
          <a:p>
            <a:r>
              <a:rPr lang="en-GB" sz="4400" dirty="0"/>
              <a:t>Integration Tested</a:t>
            </a:r>
          </a:p>
        </p:txBody>
      </p:sp>
    </p:spTree>
    <p:extLst>
      <p:ext uri="{BB962C8B-B14F-4D97-AF65-F5344CB8AC3E}">
        <p14:creationId xmlns:p14="http://schemas.microsoft.com/office/powerpoint/2010/main" val="283193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ounded Rectangle 216"/>
          <p:cNvSpPr/>
          <p:nvPr/>
        </p:nvSpPr>
        <p:spPr>
          <a:xfrm>
            <a:off x="7055856" y="1352553"/>
            <a:ext cx="2088230"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 lIns="0" tIns="0" rIns="0" bIns="0" rtlCol="0" anchor="t"/>
          <a:lstStyle/>
          <a:p>
            <a:pPr algn="ctr"/>
            <a:r>
              <a:rPr lang="en-GB" sz="900" dirty="0"/>
              <a:t>Prod data centre:  v1.3.9</a:t>
            </a:r>
          </a:p>
        </p:txBody>
      </p:sp>
      <p:sp>
        <p:nvSpPr>
          <p:cNvPr id="215" name="Rounded Rectangle 214"/>
          <p:cNvSpPr/>
          <p:nvPr/>
        </p:nvSpPr>
        <p:spPr>
          <a:xfrm>
            <a:off x="1487490" y="1352553"/>
            <a:ext cx="5530067" cy="2064863"/>
          </a:xfrm>
          <a:prstGeom prst="round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vert="vert270" rtlCol="0" anchor="t"/>
          <a:lstStyle/>
          <a:p>
            <a:pPr algn="r"/>
            <a:r>
              <a:rPr lang="en-GB" sz="900" dirty="0"/>
              <a:t>Non prod data centre:  v1.4.4</a:t>
            </a:r>
          </a:p>
        </p:txBody>
      </p:sp>
      <p:sp>
        <p:nvSpPr>
          <p:cNvPr id="2" name="Rounded Rectangle 1"/>
          <p:cNvSpPr/>
          <p:nvPr/>
        </p:nvSpPr>
        <p:spPr>
          <a:xfrm>
            <a:off x="1524000" y="3453508"/>
            <a:ext cx="5175504" cy="2933852"/>
          </a:xfrm>
          <a:prstGeom prst="roundRect">
            <a:avLst/>
          </a:prstGeom>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tIns="0" bIns="0" rtlCol="0" anchor="b"/>
          <a:lstStyle/>
          <a:p>
            <a:pPr algn="r"/>
            <a:r>
              <a:rPr lang="en-GB" sz="900" dirty="0"/>
              <a:t>Platform data centre:  v1.4.4</a:t>
            </a:r>
          </a:p>
        </p:txBody>
      </p:sp>
      <p:grpSp>
        <p:nvGrpSpPr>
          <p:cNvPr id="7" name="Group 6"/>
          <p:cNvGrpSpPr/>
          <p:nvPr/>
        </p:nvGrpSpPr>
        <p:grpSpPr>
          <a:xfrm>
            <a:off x="1655531" y="3453483"/>
            <a:ext cx="5025378" cy="2795590"/>
            <a:chOff x="150126" y="3519484"/>
            <a:chExt cx="5025378" cy="2795590"/>
          </a:xfrm>
        </p:grpSpPr>
        <p:pic>
          <p:nvPicPr>
            <p:cNvPr id="2868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43284"/>
            <a:stretch/>
          </p:blipFill>
          <p:spPr bwMode="auto">
            <a:xfrm>
              <a:off x="314325" y="3522160"/>
              <a:ext cx="552450" cy="279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97" name="Group 396"/>
            <p:cNvGrpSpPr/>
            <p:nvPr/>
          </p:nvGrpSpPr>
          <p:grpSpPr>
            <a:xfrm>
              <a:off x="1041399" y="3519484"/>
              <a:ext cx="3109069" cy="400051"/>
              <a:chOff x="1308100" y="1352549"/>
              <a:chExt cx="2652255" cy="400051"/>
            </a:xfrm>
          </p:grpSpPr>
          <p:grpSp>
            <p:nvGrpSpPr>
              <p:cNvPr id="398" name="Group 397"/>
              <p:cNvGrpSpPr/>
              <p:nvPr/>
            </p:nvGrpSpPr>
            <p:grpSpPr>
              <a:xfrm>
                <a:off x="1810936" y="1441295"/>
                <a:ext cx="485697" cy="296753"/>
                <a:chOff x="1810936" y="1485745"/>
                <a:chExt cx="485697" cy="387505"/>
              </a:xfrm>
            </p:grpSpPr>
            <p:sp>
              <p:nvSpPr>
                <p:cNvPr id="425" name="Rounded Rectangle 42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6" name="Rounded Rectangle 42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99" name="Group 398"/>
              <p:cNvGrpSpPr/>
              <p:nvPr/>
            </p:nvGrpSpPr>
            <p:grpSpPr>
              <a:xfrm>
                <a:off x="2365510" y="1441295"/>
                <a:ext cx="485697" cy="296753"/>
                <a:chOff x="2367370" y="1485745"/>
                <a:chExt cx="485697" cy="387505"/>
              </a:xfrm>
            </p:grpSpPr>
            <p:sp>
              <p:nvSpPr>
                <p:cNvPr id="423" name="Rounded Rectangle 42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4" name="Rounded Rectangle 42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00" name="Group 399"/>
              <p:cNvGrpSpPr/>
              <p:nvPr/>
            </p:nvGrpSpPr>
            <p:grpSpPr>
              <a:xfrm>
                <a:off x="2920084" y="1441295"/>
                <a:ext cx="485697" cy="296753"/>
                <a:chOff x="2923804" y="1485745"/>
                <a:chExt cx="485697" cy="387505"/>
              </a:xfrm>
            </p:grpSpPr>
            <p:sp>
              <p:nvSpPr>
                <p:cNvPr id="421" name="Rounded Rectangle 42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2" name="Rounded Rectangle 42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05" name="Group 404"/>
              <p:cNvGrpSpPr/>
              <p:nvPr/>
            </p:nvGrpSpPr>
            <p:grpSpPr>
              <a:xfrm>
                <a:off x="3474658" y="1441295"/>
                <a:ext cx="485697" cy="296753"/>
                <a:chOff x="3976569" y="1485745"/>
                <a:chExt cx="485697" cy="387505"/>
              </a:xfrm>
            </p:grpSpPr>
            <p:sp>
              <p:nvSpPr>
                <p:cNvPr id="411" name="Rounded Rectangle 41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12" name="Rounded Rectangle 41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07" name="Flowchart: Magnetic Disk 40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08" name="Rounded Rectangle 40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pic>
          <p:nvPicPr>
            <p:cNvPr id="2868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464" y="4492545"/>
              <a:ext cx="447675" cy="533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428" name="Group 427"/>
            <p:cNvGrpSpPr/>
            <p:nvPr/>
          </p:nvGrpSpPr>
          <p:grpSpPr>
            <a:xfrm>
              <a:off x="1041399" y="4067927"/>
              <a:ext cx="3109069" cy="400051"/>
              <a:chOff x="1308100" y="1352549"/>
              <a:chExt cx="2652255" cy="400051"/>
            </a:xfrm>
          </p:grpSpPr>
          <p:grpSp>
            <p:nvGrpSpPr>
              <p:cNvPr id="429" name="Group 428"/>
              <p:cNvGrpSpPr/>
              <p:nvPr/>
            </p:nvGrpSpPr>
            <p:grpSpPr>
              <a:xfrm>
                <a:off x="1810936" y="1441295"/>
                <a:ext cx="485697" cy="296753"/>
                <a:chOff x="1810936" y="1485745"/>
                <a:chExt cx="485697" cy="387505"/>
              </a:xfrm>
            </p:grpSpPr>
            <p:sp>
              <p:nvSpPr>
                <p:cNvPr id="441" name="Rounded Rectangle 44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2" name="Rounded Rectangle 44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30" name="Group 429"/>
              <p:cNvGrpSpPr/>
              <p:nvPr/>
            </p:nvGrpSpPr>
            <p:grpSpPr>
              <a:xfrm>
                <a:off x="2365510" y="1441295"/>
                <a:ext cx="485697" cy="296753"/>
                <a:chOff x="2367370" y="1485745"/>
                <a:chExt cx="485697" cy="387505"/>
              </a:xfrm>
            </p:grpSpPr>
            <p:sp>
              <p:nvSpPr>
                <p:cNvPr id="439" name="Rounded Rectangle 43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0" name="Rounded Rectangle 43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31" name="Group 430"/>
              <p:cNvGrpSpPr/>
              <p:nvPr/>
            </p:nvGrpSpPr>
            <p:grpSpPr>
              <a:xfrm>
                <a:off x="2920084" y="1441295"/>
                <a:ext cx="485697" cy="296753"/>
                <a:chOff x="2923804" y="1485745"/>
                <a:chExt cx="485697" cy="387505"/>
              </a:xfrm>
            </p:grpSpPr>
            <p:sp>
              <p:nvSpPr>
                <p:cNvPr id="437" name="Rounded Rectangle 43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8" name="Rounded Rectangle 43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32" name="Group 431"/>
              <p:cNvGrpSpPr/>
              <p:nvPr/>
            </p:nvGrpSpPr>
            <p:grpSpPr>
              <a:xfrm>
                <a:off x="3474658" y="1441295"/>
                <a:ext cx="485697" cy="296753"/>
                <a:chOff x="3976569" y="1485745"/>
                <a:chExt cx="485697" cy="387505"/>
              </a:xfrm>
            </p:grpSpPr>
            <p:sp>
              <p:nvSpPr>
                <p:cNvPr id="435" name="Rounded Rectangle 43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6" name="Rounded Rectangle 43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33" name="Flowchart: Magnetic Disk 43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34" name="Rounded Rectangle 43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43" name="Group 442"/>
            <p:cNvGrpSpPr/>
            <p:nvPr/>
          </p:nvGrpSpPr>
          <p:grpSpPr>
            <a:xfrm>
              <a:off x="1041399" y="4616370"/>
              <a:ext cx="3109069" cy="400051"/>
              <a:chOff x="1308100" y="1352549"/>
              <a:chExt cx="2652255" cy="400051"/>
            </a:xfrm>
          </p:grpSpPr>
          <p:grpSp>
            <p:nvGrpSpPr>
              <p:cNvPr id="444" name="Group 443"/>
              <p:cNvGrpSpPr/>
              <p:nvPr/>
            </p:nvGrpSpPr>
            <p:grpSpPr>
              <a:xfrm>
                <a:off x="1810936" y="1441295"/>
                <a:ext cx="485697" cy="296753"/>
                <a:chOff x="1810936" y="1485745"/>
                <a:chExt cx="485697" cy="387505"/>
              </a:xfrm>
            </p:grpSpPr>
            <p:sp>
              <p:nvSpPr>
                <p:cNvPr id="456" name="Rounded Rectangle 45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7" name="Rounded Rectangle 45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45" name="Group 444"/>
              <p:cNvGrpSpPr/>
              <p:nvPr/>
            </p:nvGrpSpPr>
            <p:grpSpPr>
              <a:xfrm>
                <a:off x="2365510" y="1441295"/>
                <a:ext cx="485697" cy="296753"/>
                <a:chOff x="2367370" y="1485745"/>
                <a:chExt cx="485697" cy="387505"/>
              </a:xfrm>
            </p:grpSpPr>
            <p:sp>
              <p:nvSpPr>
                <p:cNvPr id="454" name="Rounded Rectangle 45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5" name="Rounded Rectangle 45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46" name="Group 445"/>
              <p:cNvGrpSpPr/>
              <p:nvPr/>
            </p:nvGrpSpPr>
            <p:grpSpPr>
              <a:xfrm>
                <a:off x="2920084" y="1441295"/>
                <a:ext cx="485697" cy="296753"/>
                <a:chOff x="2923804" y="1485745"/>
                <a:chExt cx="485697" cy="387505"/>
              </a:xfrm>
            </p:grpSpPr>
            <p:sp>
              <p:nvSpPr>
                <p:cNvPr id="452" name="Rounded Rectangle 45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3" name="Rounded Rectangle 45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47" name="Group 446"/>
              <p:cNvGrpSpPr/>
              <p:nvPr/>
            </p:nvGrpSpPr>
            <p:grpSpPr>
              <a:xfrm>
                <a:off x="3474658" y="1441295"/>
                <a:ext cx="485697" cy="296753"/>
                <a:chOff x="3976569" y="1485745"/>
                <a:chExt cx="485697" cy="387505"/>
              </a:xfrm>
            </p:grpSpPr>
            <p:sp>
              <p:nvSpPr>
                <p:cNvPr id="450" name="Rounded Rectangle 44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1" name="Rounded Rectangle 45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48" name="Flowchart: Magnetic Disk 44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49" name="Rounded Rectangle 44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58" name="Group 457"/>
            <p:cNvGrpSpPr/>
            <p:nvPr/>
          </p:nvGrpSpPr>
          <p:grpSpPr>
            <a:xfrm>
              <a:off x="1041399" y="5164813"/>
              <a:ext cx="3109069" cy="400051"/>
              <a:chOff x="1308100" y="1352549"/>
              <a:chExt cx="2652255" cy="400051"/>
            </a:xfrm>
          </p:grpSpPr>
          <p:grpSp>
            <p:nvGrpSpPr>
              <p:cNvPr id="459" name="Group 458"/>
              <p:cNvGrpSpPr/>
              <p:nvPr/>
            </p:nvGrpSpPr>
            <p:grpSpPr>
              <a:xfrm>
                <a:off x="1810936" y="1441295"/>
                <a:ext cx="485697" cy="296753"/>
                <a:chOff x="1810936" y="1485745"/>
                <a:chExt cx="485697" cy="387505"/>
              </a:xfrm>
            </p:grpSpPr>
            <p:sp>
              <p:nvSpPr>
                <p:cNvPr id="471" name="Rounded Rectangle 47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2" name="Rounded Rectangle 47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60" name="Group 459"/>
              <p:cNvGrpSpPr/>
              <p:nvPr/>
            </p:nvGrpSpPr>
            <p:grpSpPr>
              <a:xfrm>
                <a:off x="2365510" y="1441295"/>
                <a:ext cx="485697" cy="296753"/>
                <a:chOff x="2367370" y="1485745"/>
                <a:chExt cx="485697" cy="387505"/>
              </a:xfrm>
            </p:grpSpPr>
            <p:sp>
              <p:nvSpPr>
                <p:cNvPr id="469" name="Rounded Rectangle 46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0" name="Rounded Rectangle 46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61" name="Group 460"/>
              <p:cNvGrpSpPr/>
              <p:nvPr/>
            </p:nvGrpSpPr>
            <p:grpSpPr>
              <a:xfrm>
                <a:off x="2920084" y="1441295"/>
                <a:ext cx="485697" cy="296753"/>
                <a:chOff x="2923804" y="1485745"/>
                <a:chExt cx="485697" cy="387505"/>
              </a:xfrm>
            </p:grpSpPr>
            <p:sp>
              <p:nvSpPr>
                <p:cNvPr id="467" name="Rounded Rectangle 46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8" name="Rounded Rectangle 46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62" name="Group 461"/>
              <p:cNvGrpSpPr/>
              <p:nvPr/>
            </p:nvGrpSpPr>
            <p:grpSpPr>
              <a:xfrm>
                <a:off x="3474658" y="1441295"/>
                <a:ext cx="485697" cy="296753"/>
                <a:chOff x="3976569" y="1485745"/>
                <a:chExt cx="485697" cy="387505"/>
              </a:xfrm>
            </p:grpSpPr>
            <p:sp>
              <p:nvSpPr>
                <p:cNvPr id="465" name="Rounded Rectangle 46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6" name="Rounded Rectangle 46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63" name="Flowchart: Magnetic Disk 46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64" name="Rounded Rectangle 46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73" name="Group 472"/>
            <p:cNvGrpSpPr/>
            <p:nvPr/>
          </p:nvGrpSpPr>
          <p:grpSpPr>
            <a:xfrm>
              <a:off x="1041399" y="5713255"/>
              <a:ext cx="3109069" cy="400051"/>
              <a:chOff x="1308100" y="1352549"/>
              <a:chExt cx="2652255" cy="400051"/>
            </a:xfrm>
          </p:grpSpPr>
          <p:grpSp>
            <p:nvGrpSpPr>
              <p:cNvPr id="474" name="Group 473"/>
              <p:cNvGrpSpPr/>
              <p:nvPr/>
            </p:nvGrpSpPr>
            <p:grpSpPr>
              <a:xfrm>
                <a:off x="1810936" y="1441295"/>
                <a:ext cx="485697" cy="296753"/>
                <a:chOff x="1810936" y="1485745"/>
                <a:chExt cx="485697" cy="387505"/>
              </a:xfrm>
            </p:grpSpPr>
            <p:sp>
              <p:nvSpPr>
                <p:cNvPr id="486" name="Rounded Rectangle 4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7" name="Rounded Rectangle 4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75" name="Group 474"/>
              <p:cNvGrpSpPr/>
              <p:nvPr/>
            </p:nvGrpSpPr>
            <p:grpSpPr>
              <a:xfrm>
                <a:off x="2365510" y="1441295"/>
                <a:ext cx="485697" cy="296753"/>
                <a:chOff x="2367370" y="1485745"/>
                <a:chExt cx="485697" cy="387505"/>
              </a:xfrm>
            </p:grpSpPr>
            <p:sp>
              <p:nvSpPr>
                <p:cNvPr id="484" name="Rounded Rectangle 4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5" name="Rounded Rectangle 4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76" name="Group 475"/>
              <p:cNvGrpSpPr/>
              <p:nvPr/>
            </p:nvGrpSpPr>
            <p:grpSpPr>
              <a:xfrm>
                <a:off x="2920084" y="1441295"/>
                <a:ext cx="485697" cy="296753"/>
                <a:chOff x="2923804" y="1485745"/>
                <a:chExt cx="485697" cy="387505"/>
              </a:xfrm>
            </p:grpSpPr>
            <p:sp>
              <p:nvSpPr>
                <p:cNvPr id="482" name="Rounded Rectangle 4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3" name="Rounded Rectangle 4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77" name="Group 476"/>
              <p:cNvGrpSpPr/>
              <p:nvPr/>
            </p:nvGrpSpPr>
            <p:grpSpPr>
              <a:xfrm>
                <a:off x="3474658" y="1441295"/>
                <a:ext cx="485697" cy="296753"/>
                <a:chOff x="3976569" y="1485745"/>
                <a:chExt cx="485697" cy="387505"/>
              </a:xfrm>
            </p:grpSpPr>
            <p:sp>
              <p:nvSpPr>
                <p:cNvPr id="480" name="Rounded Rectangle 4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1" name="Rounded Rectangle 4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78" name="Flowchart: Magnetic Disk 47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79" name="Rounded Rectangle 47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cxnSp>
          <p:nvCxnSpPr>
            <p:cNvPr id="20" name="Straight Connector 19"/>
            <p:cNvCxnSpPr/>
            <p:nvPr/>
          </p:nvCxnSpPr>
          <p:spPr bwMode="auto">
            <a:xfrm flipH="1">
              <a:off x="5011713" y="474019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38" name="Group 237"/>
            <p:cNvGrpSpPr/>
            <p:nvPr/>
          </p:nvGrpSpPr>
          <p:grpSpPr>
            <a:xfrm>
              <a:off x="4150468" y="3756607"/>
              <a:ext cx="425996" cy="2193771"/>
              <a:chOff x="4150468" y="3756607"/>
              <a:chExt cx="425996" cy="2193771"/>
            </a:xfrm>
          </p:grpSpPr>
          <p:cxnSp>
            <p:nvCxnSpPr>
              <p:cNvPr id="229" name="Elbow Connector 228"/>
              <p:cNvCxnSpPr>
                <a:stCxn id="450" idx="3"/>
                <a:endCxn id="28686" idx="1"/>
              </p:cNvCxnSpPr>
              <p:nvPr/>
            </p:nvCxnSpPr>
            <p:spPr bwMode="auto">
              <a:xfrm flipV="1">
                <a:off x="4150468" y="4759245"/>
                <a:ext cx="425996" cy="94248"/>
              </a:xfrm>
              <a:prstGeom prst="bentConnector3">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1" name="Elbow Connector 230"/>
              <p:cNvCxnSpPr>
                <a:stCxn id="435" idx="3"/>
              </p:cNvCxnSpPr>
              <p:nvPr/>
            </p:nvCxnSpPr>
            <p:spPr bwMode="auto">
              <a:xfrm>
                <a:off x="4150468" y="4305050"/>
                <a:ext cx="212998" cy="459541"/>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3" name="Elbow Connector 232"/>
              <p:cNvCxnSpPr>
                <a:stCxn id="411" idx="3"/>
              </p:cNvCxnSpPr>
              <p:nvPr/>
            </p:nvCxnSpPr>
            <p:spPr bwMode="auto">
              <a:xfrm>
                <a:off x="4150468" y="3756607"/>
                <a:ext cx="212998" cy="983588"/>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5" name="Elbow Connector 234"/>
              <p:cNvCxnSpPr>
                <a:stCxn id="465" idx="3"/>
              </p:cNvCxnSpPr>
              <p:nvPr/>
            </p:nvCxnSpPr>
            <p:spPr bwMode="auto">
              <a:xfrm flipV="1">
                <a:off x="4150468" y="4764591"/>
                <a:ext cx="212998" cy="637345"/>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7" name="Elbow Connector 236"/>
              <p:cNvCxnSpPr>
                <a:stCxn id="480" idx="3"/>
              </p:cNvCxnSpPr>
              <p:nvPr/>
            </p:nvCxnSpPr>
            <p:spPr bwMode="auto">
              <a:xfrm flipV="1">
                <a:off x="4150468" y="4816395"/>
                <a:ext cx="212998" cy="1133983"/>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5" name="Rectangle 4"/>
            <p:cNvSpPr/>
            <p:nvPr/>
          </p:nvSpPr>
          <p:spPr bwMode="auto">
            <a:xfrm>
              <a:off x="150126" y="3560428"/>
              <a:ext cx="122830" cy="2542206"/>
            </a:xfrm>
            <a:prstGeom prst="rect">
              <a:avLst/>
            </a:prstGeom>
            <a:solidFill>
              <a:srgbClr val="52CA36"/>
            </a:solidFill>
            <a:ln w="9525" cap="flat" cmpd="sng" algn="ctr">
              <a:noFill/>
              <a:prstDash val="solid"/>
              <a:round/>
              <a:headEnd type="none" w="med" len="med"/>
              <a:tailEnd type="none" w="med" len="med"/>
            </a:ln>
            <a:effectLst/>
          </p:spPr>
          <p:txBody>
            <a:bodyPr vert="vert" wrap="square" lIns="72000" tIns="72000" rIns="72000" bIns="72000" numCol="1" rtlCol="0" anchor="ctr" anchorCtr="0" compatLnSpc="1">
              <a:prstTxWarp prst="textNoShape">
                <a:avLst/>
              </a:prstTxWarp>
            </a:bodyPr>
            <a:lstStyle/>
            <a:p>
              <a:pPr algn="ctr" eaLnBrk="0" hangingPunct="0">
                <a:spcBef>
                  <a:spcPct val="50000"/>
                </a:spcBef>
              </a:pPr>
              <a:r>
                <a:rPr lang="en-GB" sz="1200" dirty="0">
                  <a:solidFill>
                    <a:schemeClr val="bg1"/>
                  </a:solidFill>
                </a:rPr>
                <a:t>Platform</a:t>
              </a:r>
            </a:p>
          </p:txBody>
        </p:sp>
      </p:grpSp>
      <p:cxnSp>
        <p:nvCxnSpPr>
          <p:cNvPr id="220" name="Straight Connector 219"/>
          <p:cNvCxnSpPr/>
          <p:nvPr/>
        </p:nvCxnSpPr>
        <p:spPr bwMode="auto">
          <a:xfrm flipH="1">
            <a:off x="6652294" y="2417872"/>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1" name="Straight Arrow Connector 220"/>
          <p:cNvCxnSpPr/>
          <p:nvPr/>
        </p:nvCxnSpPr>
        <p:spPr bwMode="auto">
          <a:xfrm>
            <a:off x="7140698" y="2420888"/>
            <a:ext cx="1126098" cy="0"/>
          </a:xfrm>
          <a:prstGeom prst="straightConnector1">
            <a:avLst/>
          </a:prstGeom>
          <a:ln w="19050">
            <a:headEnd type="oval" w="med" len="med"/>
            <a:tailEnd type="arrow"/>
          </a:ln>
        </p:spPr>
        <p:style>
          <a:lnRef idx="3">
            <a:schemeClr val="accent5"/>
          </a:lnRef>
          <a:fillRef idx="0">
            <a:schemeClr val="accent5"/>
          </a:fillRef>
          <a:effectRef idx="2">
            <a:schemeClr val="accent5"/>
          </a:effectRef>
          <a:fontRef idx="minor">
            <a:schemeClr val="tx1"/>
          </a:fontRef>
        </p:style>
      </p:cxnSp>
      <p:cxnSp>
        <p:nvCxnSpPr>
          <p:cNvPr id="222" name="Straight Connector 221"/>
          <p:cNvCxnSpPr/>
          <p:nvPr/>
        </p:nvCxnSpPr>
        <p:spPr bwMode="auto">
          <a:xfrm flipV="1">
            <a:off x="6793871" y="2294042"/>
            <a:ext cx="322513" cy="126846"/>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7" name="Straight Connector 226"/>
          <p:cNvCxnSpPr/>
          <p:nvPr/>
        </p:nvCxnSpPr>
        <p:spPr bwMode="auto">
          <a:xfrm flipV="1">
            <a:off x="6745172" y="390048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32" name="Elbow Connector 231"/>
          <p:cNvCxnSpPr/>
          <p:nvPr/>
        </p:nvCxnSpPr>
        <p:spPr bwMode="auto">
          <a:xfrm rot="16200000" flipV="1">
            <a:off x="5439421" y="3361340"/>
            <a:ext cx="1315241" cy="1300181"/>
          </a:xfrm>
          <a:prstGeom prst="bentConnector3">
            <a:avLst>
              <a:gd name="adj1" fmla="val 90555"/>
            </a:avLst>
          </a:prstGeom>
          <a:ln w="19050">
            <a:headEnd type="none" w="med" len="med"/>
            <a:tailEnd type="triangle" w="lg" len="sm"/>
          </a:ln>
        </p:spPr>
        <p:style>
          <a:lnRef idx="3">
            <a:schemeClr val="accent5"/>
          </a:lnRef>
          <a:fillRef idx="0">
            <a:schemeClr val="accent5"/>
          </a:fillRef>
          <a:effectRef idx="2">
            <a:schemeClr val="accent5"/>
          </a:effectRef>
          <a:fontRef idx="minor">
            <a:schemeClr val="tx1"/>
          </a:fontRef>
        </p:style>
      </p:cxnSp>
      <p:cxnSp>
        <p:nvCxnSpPr>
          <p:cNvPr id="234" name="Straight Connector 233"/>
          <p:cNvCxnSpPr/>
          <p:nvPr/>
        </p:nvCxnSpPr>
        <p:spPr bwMode="auto">
          <a:xfrm flipV="1">
            <a:off x="6744072" y="393806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28" name="Straight Connector 227"/>
          <p:cNvCxnSpPr/>
          <p:nvPr/>
        </p:nvCxnSpPr>
        <p:spPr bwMode="auto">
          <a:xfrm flipV="1">
            <a:off x="6747127" y="3904988"/>
            <a:ext cx="0" cy="348359"/>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0" name="Straight Arrow Connector 229"/>
          <p:cNvCxnSpPr/>
          <p:nvPr/>
        </p:nvCxnSpPr>
        <p:spPr bwMode="auto">
          <a:xfrm flipV="1">
            <a:off x="6745177" y="3867919"/>
            <a:ext cx="1955" cy="37064"/>
          </a:xfrm>
          <a:prstGeom prst="straightConnector1">
            <a:avLst/>
          </a:prstGeom>
          <a:ln w="19050">
            <a:headEnd type="oval" w="med" len="med"/>
            <a:tailEnd type="none"/>
          </a:ln>
        </p:spPr>
        <p:style>
          <a:lnRef idx="3">
            <a:schemeClr val="accent5"/>
          </a:lnRef>
          <a:fillRef idx="0">
            <a:schemeClr val="accent5"/>
          </a:fillRef>
          <a:effectRef idx="2">
            <a:schemeClr val="accent5"/>
          </a:effectRef>
          <a:fontRef idx="minor">
            <a:schemeClr val="tx1"/>
          </a:fontRef>
        </p:style>
      </p:cxnSp>
      <p:cxnSp>
        <p:nvCxnSpPr>
          <p:cNvPr id="236" name="Straight Connector 235"/>
          <p:cNvCxnSpPr/>
          <p:nvPr/>
        </p:nvCxnSpPr>
        <p:spPr bwMode="auto">
          <a:xfrm flipH="1">
            <a:off x="6581386" y="467582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611" name="Group 610"/>
          <p:cNvGrpSpPr/>
          <p:nvPr/>
        </p:nvGrpSpPr>
        <p:grpSpPr>
          <a:xfrm>
            <a:off x="1813991" y="491211"/>
            <a:ext cx="5136327" cy="2962277"/>
            <a:chOff x="314325" y="496731"/>
            <a:chExt cx="5136327" cy="2962277"/>
          </a:xfrm>
        </p:grpSpPr>
        <p:pic>
          <p:nvPicPr>
            <p:cNvPr id="612"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8153" b="57998"/>
            <a:stretch/>
          </p:blipFill>
          <p:spPr bwMode="auto">
            <a:xfrm>
              <a:off x="314325" y="496731"/>
              <a:ext cx="552450" cy="296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13" name="Group 612"/>
            <p:cNvGrpSpPr/>
            <p:nvPr/>
          </p:nvGrpSpPr>
          <p:grpSpPr>
            <a:xfrm>
              <a:off x="1041399" y="1352549"/>
              <a:ext cx="4409253" cy="400051"/>
              <a:chOff x="1308100" y="1352549"/>
              <a:chExt cx="3761403" cy="400051"/>
            </a:xfrm>
          </p:grpSpPr>
          <p:grpSp>
            <p:nvGrpSpPr>
              <p:cNvPr id="788" name="Group 787"/>
              <p:cNvGrpSpPr/>
              <p:nvPr/>
            </p:nvGrpSpPr>
            <p:grpSpPr>
              <a:xfrm>
                <a:off x="1810936" y="1441295"/>
                <a:ext cx="485697" cy="296753"/>
                <a:chOff x="1810936" y="1485745"/>
                <a:chExt cx="485697" cy="387505"/>
              </a:xfrm>
            </p:grpSpPr>
            <p:sp>
              <p:nvSpPr>
                <p:cNvPr id="815" name="Rounded Rectangle 81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6" name="Rounded Rectangle 81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89" name="Group 788"/>
              <p:cNvGrpSpPr/>
              <p:nvPr/>
            </p:nvGrpSpPr>
            <p:grpSpPr>
              <a:xfrm>
                <a:off x="2365510" y="1441295"/>
                <a:ext cx="485697" cy="296753"/>
                <a:chOff x="2367370" y="1485745"/>
                <a:chExt cx="485697" cy="387505"/>
              </a:xfrm>
            </p:grpSpPr>
            <p:sp>
              <p:nvSpPr>
                <p:cNvPr id="813" name="Rounded Rectangle 81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4" name="Rounded Rectangle 81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90" name="Group 789"/>
              <p:cNvGrpSpPr/>
              <p:nvPr/>
            </p:nvGrpSpPr>
            <p:grpSpPr>
              <a:xfrm>
                <a:off x="2920084" y="1441295"/>
                <a:ext cx="485697" cy="296753"/>
                <a:chOff x="2923804" y="1485745"/>
                <a:chExt cx="485697" cy="387505"/>
              </a:xfrm>
            </p:grpSpPr>
            <p:sp>
              <p:nvSpPr>
                <p:cNvPr id="811" name="Rounded Rectangle 81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2" name="Rounded Rectangle 81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91" name="Group 790"/>
              <p:cNvGrpSpPr/>
              <p:nvPr/>
            </p:nvGrpSpPr>
            <p:grpSpPr>
              <a:xfrm>
                <a:off x="4029232" y="1441295"/>
                <a:ext cx="485697" cy="296753"/>
                <a:chOff x="3976569" y="1485745"/>
                <a:chExt cx="485697" cy="387505"/>
              </a:xfrm>
            </p:grpSpPr>
            <p:sp>
              <p:nvSpPr>
                <p:cNvPr id="809" name="Rounded Rectangle 808"/>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10" name="Rounded Rectangle 809"/>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92" name="Group 791"/>
              <p:cNvGrpSpPr/>
              <p:nvPr/>
            </p:nvGrpSpPr>
            <p:grpSpPr>
              <a:xfrm>
                <a:off x="4583806" y="1441295"/>
                <a:ext cx="485697" cy="296753"/>
                <a:chOff x="4540093" y="1485745"/>
                <a:chExt cx="485697" cy="387505"/>
              </a:xfrm>
            </p:grpSpPr>
            <p:sp>
              <p:nvSpPr>
                <p:cNvPr id="807" name="Rounded Rectangle 806"/>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8" name="Rounded Rectangle 807"/>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95" name="Group 794"/>
              <p:cNvGrpSpPr/>
              <p:nvPr/>
            </p:nvGrpSpPr>
            <p:grpSpPr>
              <a:xfrm>
                <a:off x="3474658" y="1441295"/>
                <a:ext cx="485697" cy="296753"/>
                <a:chOff x="3976569" y="1485745"/>
                <a:chExt cx="485697" cy="387505"/>
              </a:xfrm>
            </p:grpSpPr>
            <p:sp>
              <p:nvSpPr>
                <p:cNvPr id="801" name="Rounded Rectangle 80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802" name="Rounded Rectangle 80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797" name="Flowchart: Magnetic Disk 79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98" name="Rounded Rectangle 79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4" name="Group 613"/>
            <p:cNvGrpSpPr/>
            <p:nvPr/>
          </p:nvGrpSpPr>
          <p:grpSpPr>
            <a:xfrm>
              <a:off x="1041399" y="1889124"/>
              <a:ext cx="4409253" cy="400051"/>
              <a:chOff x="1308100" y="1352549"/>
              <a:chExt cx="3761403" cy="400051"/>
            </a:xfrm>
          </p:grpSpPr>
          <p:grpSp>
            <p:nvGrpSpPr>
              <p:cNvPr id="759" name="Group 758"/>
              <p:cNvGrpSpPr/>
              <p:nvPr/>
            </p:nvGrpSpPr>
            <p:grpSpPr>
              <a:xfrm>
                <a:off x="1810936" y="1441295"/>
                <a:ext cx="485697" cy="296753"/>
                <a:chOff x="1810936" y="1485745"/>
                <a:chExt cx="485697" cy="387505"/>
              </a:xfrm>
            </p:grpSpPr>
            <p:sp>
              <p:nvSpPr>
                <p:cNvPr id="786" name="Rounded Rectangle 7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7" name="Rounded Rectangle 7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60" name="Group 759"/>
              <p:cNvGrpSpPr/>
              <p:nvPr/>
            </p:nvGrpSpPr>
            <p:grpSpPr>
              <a:xfrm>
                <a:off x="2365510" y="1441295"/>
                <a:ext cx="485697" cy="296753"/>
                <a:chOff x="2367370" y="1485745"/>
                <a:chExt cx="485697" cy="387505"/>
              </a:xfrm>
            </p:grpSpPr>
            <p:sp>
              <p:nvSpPr>
                <p:cNvPr id="784" name="Rounded Rectangle 7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5" name="Rounded Rectangle 7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61" name="Group 760"/>
              <p:cNvGrpSpPr/>
              <p:nvPr/>
            </p:nvGrpSpPr>
            <p:grpSpPr>
              <a:xfrm>
                <a:off x="2920084" y="1441295"/>
                <a:ext cx="485697" cy="296753"/>
                <a:chOff x="2923804" y="1485745"/>
                <a:chExt cx="485697" cy="387505"/>
              </a:xfrm>
            </p:grpSpPr>
            <p:sp>
              <p:nvSpPr>
                <p:cNvPr id="782" name="Rounded Rectangle 7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3" name="Rounded Rectangle 7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62" name="Group 761"/>
              <p:cNvGrpSpPr/>
              <p:nvPr/>
            </p:nvGrpSpPr>
            <p:grpSpPr>
              <a:xfrm>
                <a:off x="4029232" y="1441295"/>
                <a:ext cx="485697" cy="296753"/>
                <a:chOff x="3976569" y="1485745"/>
                <a:chExt cx="485697" cy="387505"/>
              </a:xfrm>
            </p:grpSpPr>
            <p:sp>
              <p:nvSpPr>
                <p:cNvPr id="780" name="Rounded Rectangle 7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81" name="Rounded Rectangle 7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63" name="Group 762"/>
              <p:cNvGrpSpPr/>
              <p:nvPr/>
            </p:nvGrpSpPr>
            <p:grpSpPr>
              <a:xfrm>
                <a:off x="4583806" y="1441295"/>
                <a:ext cx="485697" cy="296753"/>
                <a:chOff x="4540093" y="1485745"/>
                <a:chExt cx="485697" cy="387505"/>
              </a:xfrm>
            </p:grpSpPr>
            <p:sp>
              <p:nvSpPr>
                <p:cNvPr id="778" name="Rounded Rectangle 777"/>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9" name="Rounded Rectangle 778"/>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66" name="Group 765"/>
              <p:cNvGrpSpPr/>
              <p:nvPr/>
            </p:nvGrpSpPr>
            <p:grpSpPr>
              <a:xfrm>
                <a:off x="3474658" y="1441295"/>
                <a:ext cx="485697" cy="296753"/>
                <a:chOff x="3976569" y="1485745"/>
                <a:chExt cx="485697" cy="387505"/>
              </a:xfrm>
            </p:grpSpPr>
            <p:sp>
              <p:nvSpPr>
                <p:cNvPr id="772" name="Rounded Rectangle 771"/>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73" name="Rounded Rectangle 772"/>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768" name="Flowchart: Magnetic Disk 76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69" name="Rounded Rectangle 76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5" name="Group 614"/>
            <p:cNvGrpSpPr/>
            <p:nvPr/>
          </p:nvGrpSpPr>
          <p:grpSpPr>
            <a:xfrm>
              <a:off x="1041399" y="2425699"/>
              <a:ext cx="4409253" cy="400051"/>
              <a:chOff x="1308100" y="1352549"/>
              <a:chExt cx="3761403" cy="400051"/>
            </a:xfrm>
          </p:grpSpPr>
          <p:grpSp>
            <p:nvGrpSpPr>
              <p:cNvPr id="730" name="Group 729"/>
              <p:cNvGrpSpPr/>
              <p:nvPr/>
            </p:nvGrpSpPr>
            <p:grpSpPr>
              <a:xfrm>
                <a:off x="1810936" y="1441295"/>
                <a:ext cx="485697" cy="296753"/>
                <a:chOff x="1810936" y="1485745"/>
                <a:chExt cx="485697" cy="387505"/>
              </a:xfrm>
            </p:grpSpPr>
            <p:sp>
              <p:nvSpPr>
                <p:cNvPr id="757" name="Rounded Rectangle 756"/>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8" name="Rounded Rectangle 757"/>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31" name="Group 730"/>
              <p:cNvGrpSpPr/>
              <p:nvPr/>
            </p:nvGrpSpPr>
            <p:grpSpPr>
              <a:xfrm>
                <a:off x="2365510" y="1441295"/>
                <a:ext cx="485697" cy="296753"/>
                <a:chOff x="2367370" y="1485745"/>
                <a:chExt cx="485697" cy="387505"/>
              </a:xfrm>
            </p:grpSpPr>
            <p:sp>
              <p:nvSpPr>
                <p:cNvPr id="755" name="Rounded Rectangle 754"/>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6" name="Rounded Rectangle 755"/>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32" name="Group 731"/>
              <p:cNvGrpSpPr/>
              <p:nvPr/>
            </p:nvGrpSpPr>
            <p:grpSpPr>
              <a:xfrm>
                <a:off x="2920084" y="1441295"/>
                <a:ext cx="485697" cy="296753"/>
                <a:chOff x="2923804" y="1485745"/>
                <a:chExt cx="485697" cy="387505"/>
              </a:xfrm>
            </p:grpSpPr>
            <p:sp>
              <p:nvSpPr>
                <p:cNvPr id="753" name="Rounded Rectangle 752"/>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4" name="Rounded Rectangle 753"/>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33" name="Group 732"/>
              <p:cNvGrpSpPr/>
              <p:nvPr/>
            </p:nvGrpSpPr>
            <p:grpSpPr>
              <a:xfrm>
                <a:off x="4029232" y="1441295"/>
                <a:ext cx="485697" cy="296753"/>
                <a:chOff x="3976569" y="1485745"/>
                <a:chExt cx="485697" cy="387505"/>
              </a:xfrm>
            </p:grpSpPr>
            <p:sp>
              <p:nvSpPr>
                <p:cNvPr id="751" name="Rounded Rectangle 75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2" name="Rounded Rectangle 75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34" name="Group 733"/>
              <p:cNvGrpSpPr/>
              <p:nvPr/>
            </p:nvGrpSpPr>
            <p:grpSpPr>
              <a:xfrm>
                <a:off x="4583806" y="1441295"/>
                <a:ext cx="485697" cy="296753"/>
                <a:chOff x="4540093" y="1485745"/>
                <a:chExt cx="485697" cy="387505"/>
              </a:xfrm>
            </p:grpSpPr>
            <p:sp>
              <p:nvSpPr>
                <p:cNvPr id="749" name="Rounded Rectangle 748"/>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50" name="Rounded Rectangle 749"/>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37" name="Group 736"/>
              <p:cNvGrpSpPr/>
              <p:nvPr/>
            </p:nvGrpSpPr>
            <p:grpSpPr>
              <a:xfrm>
                <a:off x="3474658" y="1441295"/>
                <a:ext cx="485697" cy="296753"/>
                <a:chOff x="3976569" y="1485745"/>
                <a:chExt cx="485697" cy="387505"/>
              </a:xfrm>
            </p:grpSpPr>
            <p:sp>
              <p:nvSpPr>
                <p:cNvPr id="743" name="Rounded Rectangle 742"/>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44" name="Rounded Rectangle 743"/>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739" name="Flowchart: Magnetic Disk 738"/>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40" name="Rounded Rectangle 739"/>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616" name="Group 615"/>
            <p:cNvGrpSpPr/>
            <p:nvPr/>
          </p:nvGrpSpPr>
          <p:grpSpPr>
            <a:xfrm>
              <a:off x="1041399" y="2962274"/>
              <a:ext cx="4409253" cy="400051"/>
              <a:chOff x="1308100" y="1352549"/>
              <a:chExt cx="3761403" cy="400051"/>
            </a:xfrm>
          </p:grpSpPr>
          <p:grpSp>
            <p:nvGrpSpPr>
              <p:cNvPr id="701" name="Group 700"/>
              <p:cNvGrpSpPr/>
              <p:nvPr/>
            </p:nvGrpSpPr>
            <p:grpSpPr>
              <a:xfrm>
                <a:off x="1810936" y="1441295"/>
                <a:ext cx="485697" cy="296753"/>
                <a:chOff x="1810936" y="1485745"/>
                <a:chExt cx="485697" cy="387505"/>
              </a:xfrm>
            </p:grpSpPr>
            <p:sp>
              <p:nvSpPr>
                <p:cNvPr id="728" name="Rounded Rectangle 727"/>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9" name="Rounded Rectangle 728"/>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702" name="Group 701"/>
              <p:cNvGrpSpPr/>
              <p:nvPr/>
            </p:nvGrpSpPr>
            <p:grpSpPr>
              <a:xfrm>
                <a:off x="2365510" y="1441295"/>
                <a:ext cx="485697" cy="296753"/>
                <a:chOff x="2367370" y="1485745"/>
                <a:chExt cx="485697" cy="387505"/>
              </a:xfrm>
            </p:grpSpPr>
            <p:sp>
              <p:nvSpPr>
                <p:cNvPr id="726" name="Rounded Rectangle 725"/>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7" name="Rounded Rectangle 726"/>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703" name="Group 702"/>
              <p:cNvGrpSpPr/>
              <p:nvPr/>
            </p:nvGrpSpPr>
            <p:grpSpPr>
              <a:xfrm>
                <a:off x="2920084" y="1441295"/>
                <a:ext cx="485697" cy="296753"/>
                <a:chOff x="2923804" y="1485745"/>
                <a:chExt cx="485697" cy="387505"/>
              </a:xfrm>
            </p:grpSpPr>
            <p:sp>
              <p:nvSpPr>
                <p:cNvPr id="724" name="Rounded Rectangle 723"/>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5" name="Rounded Rectangle 724"/>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704" name="Group 703"/>
              <p:cNvGrpSpPr/>
              <p:nvPr/>
            </p:nvGrpSpPr>
            <p:grpSpPr>
              <a:xfrm>
                <a:off x="4029232" y="1441295"/>
                <a:ext cx="485697" cy="296753"/>
                <a:chOff x="3976569" y="1485745"/>
                <a:chExt cx="485697" cy="387505"/>
              </a:xfrm>
            </p:grpSpPr>
            <p:sp>
              <p:nvSpPr>
                <p:cNvPr id="722" name="Rounded Rectangle 721"/>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3" name="Rounded Rectangle 722"/>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705" name="Group 704"/>
              <p:cNvGrpSpPr/>
              <p:nvPr/>
            </p:nvGrpSpPr>
            <p:grpSpPr>
              <a:xfrm>
                <a:off x="4583806" y="1441295"/>
                <a:ext cx="485697" cy="296753"/>
                <a:chOff x="4540093" y="1485745"/>
                <a:chExt cx="485697" cy="387505"/>
              </a:xfrm>
            </p:grpSpPr>
            <p:sp>
              <p:nvSpPr>
                <p:cNvPr id="720" name="Rounded Rectangle 719"/>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21" name="Rounded Rectangle 720"/>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708" name="Group 707"/>
              <p:cNvGrpSpPr/>
              <p:nvPr/>
            </p:nvGrpSpPr>
            <p:grpSpPr>
              <a:xfrm>
                <a:off x="3474658" y="1441295"/>
                <a:ext cx="485697" cy="296753"/>
                <a:chOff x="3976569" y="1485745"/>
                <a:chExt cx="485697" cy="387505"/>
              </a:xfrm>
            </p:grpSpPr>
            <p:sp>
              <p:nvSpPr>
                <p:cNvPr id="714" name="Rounded Rectangle 71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715" name="Rounded Rectangle 71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710" name="Flowchart: Magnetic Disk 709"/>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711" name="Rounded Rectangle 710"/>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sp>
        <p:nvSpPr>
          <p:cNvPr id="191"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pic>
        <p:nvPicPr>
          <p:cNvPr id="18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367" y="1390654"/>
            <a:ext cx="1952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2" name="TextBox 191"/>
          <p:cNvSpPr txBox="1"/>
          <p:nvPr/>
        </p:nvSpPr>
        <p:spPr>
          <a:xfrm>
            <a:off x="393673" y="277520"/>
            <a:ext cx="7480551" cy="769441"/>
          </a:xfrm>
          <a:prstGeom prst="rect">
            <a:avLst/>
          </a:prstGeom>
          <a:solidFill>
            <a:schemeClr val="bg1">
              <a:alpha val="52000"/>
            </a:schemeClr>
          </a:solidFill>
        </p:spPr>
        <p:txBody>
          <a:bodyPr wrap="square" rtlCol="0">
            <a:spAutoFit/>
          </a:bodyPr>
          <a:lstStyle/>
          <a:p>
            <a:r>
              <a:rPr lang="en-GB" sz="4400" dirty="0"/>
              <a:t>Integration Tested</a:t>
            </a:r>
          </a:p>
        </p:txBody>
      </p:sp>
    </p:spTree>
    <p:extLst>
      <p:ext uri="{BB962C8B-B14F-4D97-AF65-F5344CB8AC3E}">
        <p14:creationId xmlns:p14="http://schemas.microsoft.com/office/powerpoint/2010/main" val="246964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wipe(left)">
                                      <p:cBhvr>
                                        <p:cTn id="7" dur="5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ounded Rectangle 216"/>
          <p:cNvSpPr/>
          <p:nvPr/>
        </p:nvSpPr>
        <p:spPr>
          <a:xfrm>
            <a:off x="7055856" y="1352553"/>
            <a:ext cx="2088230" cy="2064863"/>
          </a:xfrm>
          <a:prstGeom prst="roundRect">
            <a:avLst/>
          </a:prstGeom>
          <a:ln/>
        </p:spPr>
        <p:style>
          <a:lnRef idx="1">
            <a:schemeClr val="accent4"/>
          </a:lnRef>
          <a:fillRef idx="2">
            <a:schemeClr val="accent4"/>
          </a:fillRef>
          <a:effectRef idx="1">
            <a:schemeClr val="accent4"/>
          </a:effectRef>
          <a:fontRef idx="minor">
            <a:schemeClr val="dk1"/>
          </a:fontRef>
        </p:style>
        <p:txBody>
          <a:bodyPr vert="vert" lIns="0" tIns="0" rIns="0" bIns="0" rtlCol="0" anchor="t"/>
          <a:lstStyle/>
          <a:p>
            <a:pPr algn="ctr"/>
            <a:r>
              <a:rPr lang="en-GB" sz="900" dirty="0"/>
              <a:t>Prod data centre:  v1.3.9</a:t>
            </a:r>
          </a:p>
          <a:p>
            <a:pPr algn="ctr"/>
            <a:endParaRPr lang="en-GB" sz="900" dirty="0"/>
          </a:p>
        </p:txBody>
      </p:sp>
      <p:sp>
        <p:nvSpPr>
          <p:cNvPr id="191" name="Rounded Rectangle 190"/>
          <p:cNvSpPr/>
          <p:nvPr/>
        </p:nvSpPr>
        <p:spPr>
          <a:xfrm>
            <a:off x="7055012" y="1361104"/>
            <a:ext cx="2088230" cy="2064863"/>
          </a:xfrm>
          <a:prstGeom prst="round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vert="vert" lIns="0" tIns="0" rIns="0" bIns="0" rtlCol="0" anchor="t"/>
          <a:lstStyle/>
          <a:p>
            <a:pPr algn="ctr"/>
            <a:r>
              <a:rPr lang="en-GB" sz="900" dirty="0"/>
              <a:t>Prod data centre:  v1.4.4</a:t>
            </a:r>
          </a:p>
          <a:p>
            <a:pPr algn="ctr"/>
            <a:endParaRPr lang="en-GB" sz="900" dirty="0"/>
          </a:p>
        </p:txBody>
      </p:sp>
      <p:sp>
        <p:nvSpPr>
          <p:cNvPr id="215" name="Rounded Rectangle 214"/>
          <p:cNvSpPr/>
          <p:nvPr/>
        </p:nvSpPr>
        <p:spPr>
          <a:xfrm>
            <a:off x="1487490" y="1352553"/>
            <a:ext cx="5530067" cy="2064863"/>
          </a:xfrm>
          <a:prstGeom prst="round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vert="vert270" rtlCol="0" anchor="t"/>
          <a:lstStyle/>
          <a:p>
            <a:pPr algn="ctr"/>
            <a:r>
              <a:rPr lang="en-GB" sz="900" dirty="0"/>
              <a:t>Non prod data centre:  v1.4.4</a:t>
            </a:r>
          </a:p>
        </p:txBody>
      </p:sp>
      <p:sp>
        <p:nvSpPr>
          <p:cNvPr id="2" name="Rounded Rectangle 1"/>
          <p:cNvSpPr/>
          <p:nvPr/>
        </p:nvSpPr>
        <p:spPr>
          <a:xfrm>
            <a:off x="1524000" y="3453508"/>
            <a:ext cx="5175504" cy="2933852"/>
          </a:xfrm>
          <a:prstGeom prst="round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tIns="0" bIns="0" rtlCol="0" anchor="b"/>
          <a:lstStyle/>
          <a:p>
            <a:pPr algn="r"/>
            <a:r>
              <a:rPr lang="en-GB" sz="900" dirty="0"/>
              <a:t>Platform data centre:  v1.4.4</a:t>
            </a:r>
          </a:p>
        </p:txBody>
      </p:sp>
      <p:grpSp>
        <p:nvGrpSpPr>
          <p:cNvPr id="7" name="Group 6"/>
          <p:cNvGrpSpPr/>
          <p:nvPr/>
        </p:nvGrpSpPr>
        <p:grpSpPr>
          <a:xfrm>
            <a:off x="1655531" y="3453483"/>
            <a:ext cx="5025378" cy="2795590"/>
            <a:chOff x="150126" y="3519484"/>
            <a:chExt cx="5025378" cy="2795590"/>
          </a:xfrm>
        </p:grpSpPr>
        <p:pic>
          <p:nvPicPr>
            <p:cNvPr id="2868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43284"/>
            <a:stretch/>
          </p:blipFill>
          <p:spPr bwMode="auto">
            <a:xfrm>
              <a:off x="314325" y="3522160"/>
              <a:ext cx="552450" cy="279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97" name="Group 396"/>
            <p:cNvGrpSpPr/>
            <p:nvPr/>
          </p:nvGrpSpPr>
          <p:grpSpPr>
            <a:xfrm>
              <a:off x="1041399" y="3519484"/>
              <a:ext cx="3109069" cy="400051"/>
              <a:chOff x="1308100" y="1352549"/>
              <a:chExt cx="2652255" cy="400051"/>
            </a:xfrm>
          </p:grpSpPr>
          <p:grpSp>
            <p:nvGrpSpPr>
              <p:cNvPr id="398" name="Group 397"/>
              <p:cNvGrpSpPr/>
              <p:nvPr/>
            </p:nvGrpSpPr>
            <p:grpSpPr>
              <a:xfrm>
                <a:off x="1810936" y="1441295"/>
                <a:ext cx="485697" cy="296753"/>
                <a:chOff x="1810936" y="1485745"/>
                <a:chExt cx="485697" cy="387505"/>
              </a:xfrm>
            </p:grpSpPr>
            <p:sp>
              <p:nvSpPr>
                <p:cNvPr id="425" name="Rounded Rectangle 424"/>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6" name="Rounded Rectangle 425"/>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99" name="Group 398"/>
              <p:cNvGrpSpPr/>
              <p:nvPr/>
            </p:nvGrpSpPr>
            <p:grpSpPr>
              <a:xfrm>
                <a:off x="2365510" y="1441295"/>
                <a:ext cx="485697" cy="296753"/>
                <a:chOff x="2367370" y="1485745"/>
                <a:chExt cx="485697" cy="387505"/>
              </a:xfrm>
            </p:grpSpPr>
            <p:sp>
              <p:nvSpPr>
                <p:cNvPr id="423" name="Rounded Rectangle 422"/>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4" name="Rounded Rectangle 423"/>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00" name="Group 399"/>
              <p:cNvGrpSpPr/>
              <p:nvPr/>
            </p:nvGrpSpPr>
            <p:grpSpPr>
              <a:xfrm>
                <a:off x="2920084" y="1441295"/>
                <a:ext cx="485697" cy="296753"/>
                <a:chOff x="2923804" y="1485745"/>
                <a:chExt cx="485697" cy="387505"/>
              </a:xfrm>
            </p:grpSpPr>
            <p:sp>
              <p:nvSpPr>
                <p:cNvPr id="421" name="Rounded Rectangle 420"/>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22" name="Rounded Rectangle 421"/>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05" name="Group 404"/>
              <p:cNvGrpSpPr/>
              <p:nvPr/>
            </p:nvGrpSpPr>
            <p:grpSpPr>
              <a:xfrm>
                <a:off x="3474658" y="1441295"/>
                <a:ext cx="485697" cy="296753"/>
                <a:chOff x="3976569" y="1485745"/>
                <a:chExt cx="485697" cy="387505"/>
              </a:xfrm>
            </p:grpSpPr>
            <p:sp>
              <p:nvSpPr>
                <p:cNvPr id="411" name="Rounded Rectangle 410"/>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12" name="Rounded Rectangle 411"/>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07" name="Flowchart: Magnetic Disk 406"/>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08" name="Rounded Rectangle 407"/>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pic>
          <p:nvPicPr>
            <p:cNvPr id="2868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464" y="4492545"/>
              <a:ext cx="447675" cy="5334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428" name="Group 427"/>
            <p:cNvGrpSpPr/>
            <p:nvPr/>
          </p:nvGrpSpPr>
          <p:grpSpPr>
            <a:xfrm>
              <a:off x="1041399" y="4067927"/>
              <a:ext cx="3109069" cy="400051"/>
              <a:chOff x="1308100" y="1352549"/>
              <a:chExt cx="2652255" cy="400051"/>
            </a:xfrm>
          </p:grpSpPr>
          <p:grpSp>
            <p:nvGrpSpPr>
              <p:cNvPr id="429" name="Group 428"/>
              <p:cNvGrpSpPr/>
              <p:nvPr/>
            </p:nvGrpSpPr>
            <p:grpSpPr>
              <a:xfrm>
                <a:off x="1810936" y="1441295"/>
                <a:ext cx="485697" cy="296753"/>
                <a:chOff x="1810936" y="1485745"/>
                <a:chExt cx="485697" cy="387505"/>
              </a:xfrm>
            </p:grpSpPr>
            <p:sp>
              <p:nvSpPr>
                <p:cNvPr id="441" name="Rounded Rectangle 44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2" name="Rounded Rectangle 44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30" name="Group 429"/>
              <p:cNvGrpSpPr/>
              <p:nvPr/>
            </p:nvGrpSpPr>
            <p:grpSpPr>
              <a:xfrm>
                <a:off x="2365510" y="1441295"/>
                <a:ext cx="485697" cy="296753"/>
                <a:chOff x="2367370" y="1485745"/>
                <a:chExt cx="485697" cy="387505"/>
              </a:xfrm>
            </p:grpSpPr>
            <p:sp>
              <p:nvSpPr>
                <p:cNvPr id="439" name="Rounded Rectangle 43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40" name="Rounded Rectangle 43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31" name="Group 430"/>
              <p:cNvGrpSpPr/>
              <p:nvPr/>
            </p:nvGrpSpPr>
            <p:grpSpPr>
              <a:xfrm>
                <a:off x="2920084" y="1441295"/>
                <a:ext cx="485697" cy="296753"/>
                <a:chOff x="2923804" y="1485745"/>
                <a:chExt cx="485697" cy="387505"/>
              </a:xfrm>
            </p:grpSpPr>
            <p:sp>
              <p:nvSpPr>
                <p:cNvPr id="437" name="Rounded Rectangle 43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8" name="Rounded Rectangle 43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32" name="Group 431"/>
              <p:cNvGrpSpPr/>
              <p:nvPr/>
            </p:nvGrpSpPr>
            <p:grpSpPr>
              <a:xfrm>
                <a:off x="3474658" y="1441295"/>
                <a:ext cx="485697" cy="296753"/>
                <a:chOff x="3976569" y="1485745"/>
                <a:chExt cx="485697" cy="387505"/>
              </a:xfrm>
            </p:grpSpPr>
            <p:sp>
              <p:nvSpPr>
                <p:cNvPr id="435" name="Rounded Rectangle 43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36" name="Rounded Rectangle 43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33" name="Flowchart: Magnetic Disk 43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34" name="Rounded Rectangle 43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43" name="Group 442"/>
            <p:cNvGrpSpPr/>
            <p:nvPr/>
          </p:nvGrpSpPr>
          <p:grpSpPr>
            <a:xfrm>
              <a:off x="1041399" y="4616370"/>
              <a:ext cx="3109069" cy="400051"/>
              <a:chOff x="1308100" y="1352549"/>
              <a:chExt cx="2652255" cy="400051"/>
            </a:xfrm>
          </p:grpSpPr>
          <p:grpSp>
            <p:nvGrpSpPr>
              <p:cNvPr id="444" name="Group 443"/>
              <p:cNvGrpSpPr/>
              <p:nvPr/>
            </p:nvGrpSpPr>
            <p:grpSpPr>
              <a:xfrm>
                <a:off x="1810936" y="1441295"/>
                <a:ext cx="485697" cy="296753"/>
                <a:chOff x="1810936" y="1485745"/>
                <a:chExt cx="485697" cy="387505"/>
              </a:xfrm>
            </p:grpSpPr>
            <p:sp>
              <p:nvSpPr>
                <p:cNvPr id="456" name="Rounded Rectangle 45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7" name="Rounded Rectangle 45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45" name="Group 444"/>
              <p:cNvGrpSpPr/>
              <p:nvPr/>
            </p:nvGrpSpPr>
            <p:grpSpPr>
              <a:xfrm>
                <a:off x="2365510" y="1441295"/>
                <a:ext cx="485697" cy="296753"/>
                <a:chOff x="2367370" y="1485745"/>
                <a:chExt cx="485697" cy="387505"/>
              </a:xfrm>
            </p:grpSpPr>
            <p:sp>
              <p:nvSpPr>
                <p:cNvPr id="454" name="Rounded Rectangle 45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5" name="Rounded Rectangle 45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46" name="Group 445"/>
              <p:cNvGrpSpPr/>
              <p:nvPr/>
            </p:nvGrpSpPr>
            <p:grpSpPr>
              <a:xfrm>
                <a:off x="2920084" y="1441295"/>
                <a:ext cx="485697" cy="296753"/>
                <a:chOff x="2923804" y="1485745"/>
                <a:chExt cx="485697" cy="387505"/>
              </a:xfrm>
            </p:grpSpPr>
            <p:sp>
              <p:nvSpPr>
                <p:cNvPr id="452" name="Rounded Rectangle 45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3" name="Rounded Rectangle 45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47" name="Group 446"/>
              <p:cNvGrpSpPr/>
              <p:nvPr/>
            </p:nvGrpSpPr>
            <p:grpSpPr>
              <a:xfrm>
                <a:off x="3474658" y="1441295"/>
                <a:ext cx="485697" cy="296753"/>
                <a:chOff x="3976569" y="1485745"/>
                <a:chExt cx="485697" cy="387505"/>
              </a:xfrm>
            </p:grpSpPr>
            <p:sp>
              <p:nvSpPr>
                <p:cNvPr id="450" name="Rounded Rectangle 44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51" name="Rounded Rectangle 45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48" name="Flowchart: Magnetic Disk 44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49" name="Rounded Rectangle 44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58" name="Group 457"/>
            <p:cNvGrpSpPr/>
            <p:nvPr/>
          </p:nvGrpSpPr>
          <p:grpSpPr>
            <a:xfrm>
              <a:off x="1041399" y="5164813"/>
              <a:ext cx="3109069" cy="400051"/>
              <a:chOff x="1308100" y="1352549"/>
              <a:chExt cx="2652255" cy="400051"/>
            </a:xfrm>
          </p:grpSpPr>
          <p:grpSp>
            <p:nvGrpSpPr>
              <p:cNvPr id="459" name="Group 458"/>
              <p:cNvGrpSpPr/>
              <p:nvPr/>
            </p:nvGrpSpPr>
            <p:grpSpPr>
              <a:xfrm>
                <a:off x="1810936" y="1441295"/>
                <a:ext cx="485697" cy="296753"/>
                <a:chOff x="1810936" y="1485745"/>
                <a:chExt cx="485697" cy="387505"/>
              </a:xfrm>
            </p:grpSpPr>
            <p:sp>
              <p:nvSpPr>
                <p:cNvPr id="471" name="Rounded Rectangle 470"/>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2" name="Rounded Rectangle 471"/>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60" name="Group 459"/>
              <p:cNvGrpSpPr/>
              <p:nvPr/>
            </p:nvGrpSpPr>
            <p:grpSpPr>
              <a:xfrm>
                <a:off x="2365510" y="1441295"/>
                <a:ext cx="485697" cy="296753"/>
                <a:chOff x="2367370" y="1485745"/>
                <a:chExt cx="485697" cy="387505"/>
              </a:xfrm>
            </p:grpSpPr>
            <p:sp>
              <p:nvSpPr>
                <p:cNvPr id="469" name="Rounded Rectangle 468"/>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70" name="Rounded Rectangle 469"/>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61" name="Group 460"/>
              <p:cNvGrpSpPr/>
              <p:nvPr/>
            </p:nvGrpSpPr>
            <p:grpSpPr>
              <a:xfrm>
                <a:off x="2920084" y="1441295"/>
                <a:ext cx="485697" cy="296753"/>
                <a:chOff x="2923804" y="1485745"/>
                <a:chExt cx="485697" cy="387505"/>
              </a:xfrm>
            </p:grpSpPr>
            <p:sp>
              <p:nvSpPr>
                <p:cNvPr id="467" name="Rounded Rectangle 466"/>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8" name="Rounded Rectangle 467"/>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62" name="Group 461"/>
              <p:cNvGrpSpPr/>
              <p:nvPr/>
            </p:nvGrpSpPr>
            <p:grpSpPr>
              <a:xfrm>
                <a:off x="3474658" y="1441295"/>
                <a:ext cx="485697" cy="296753"/>
                <a:chOff x="3976569" y="1485745"/>
                <a:chExt cx="485697" cy="387505"/>
              </a:xfrm>
            </p:grpSpPr>
            <p:sp>
              <p:nvSpPr>
                <p:cNvPr id="465" name="Rounded Rectangle 464"/>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66" name="Rounded Rectangle 465"/>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63" name="Flowchart: Magnetic Disk 462"/>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64" name="Rounded Rectangle 463"/>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473" name="Group 472"/>
            <p:cNvGrpSpPr/>
            <p:nvPr/>
          </p:nvGrpSpPr>
          <p:grpSpPr>
            <a:xfrm>
              <a:off x="1041399" y="5713255"/>
              <a:ext cx="3109069" cy="400051"/>
              <a:chOff x="1308100" y="1352549"/>
              <a:chExt cx="2652255" cy="400051"/>
            </a:xfrm>
          </p:grpSpPr>
          <p:grpSp>
            <p:nvGrpSpPr>
              <p:cNvPr id="474" name="Group 473"/>
              <p:cNvGrpSpPr/>
              <p:nvPr/>
            </p:nvGrpSpPr>
            <p:grpSpPr>
              <a:xfrm>
                <a:off x="1810936" y="1441295"/>
                <a:ext cx="485697" cy="296753"/>
                <a:chOff x="1810936" y="1485745"/>
                <a:chExt cx="485697" cy="387505"/>
              </a:xfrm>
            </p:grpSpPr>
            <p:sp>
              <p:nvSpPr>
                <p:cNvPr id="486" name="Rounded Rectangle 485"/>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7" name="Rounded Rectangle 486"/>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475" name="Group 474"/>
              <p:cNvGrpSpPr/>
              <p:nvPr/>
            </p:nvGrpSpPr>
            <p:grpSpPr>
              <a:xfrm>
                <a:off x="2365510" y="1441295"/>
                <a:ext cx="485697" cy="296753"/>
                <a:chOff x="2367370" y="1485745"/>
                <a:chExt cx="485697" cy="387505"/>
              </a:xfrm>
            </p:grpSpPr>
            <p:sp>
              <p:nvSpPr>
                <p:cNvPr id="484" name="Rounded Rectangle 483"/>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5" name="Rounded Rectangle 484"/>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476" name="Group 475"/>
              <p:cNvGrpSpPr/>
              <p:nvPr/>
            </p:nvGrpSpPr>
            <p:grpSpPr>
              <a:xfrm>
                <a:off x="2920084" y="1441295"/>
                <a:ext cx="485697" cy="296753"/>
                <a:chOff x="2923804" y="1485745"/>
                <a:chExt cx="485697" cy="387505"/>
              </a:xfrm>
            </p:grpSpPr>
            <p:sp>
              <p:nvSpPr>
                <p:cNvPr id="482" name="Rounded Rectangle 481"/>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3" name="Rounded Rectangle 482"/>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Platform env deploy</a:t>
                  </a:r>
                </a:p>
              </p:txBody>
            </p:sp>
          </p:grpSp>
          <p:grpSp>
            <p:nvGrpSpPr>
              <p:cNvPr id="477" name="Group 476"/>
              <p:cNvGrpSpPr/>
              <p:nvPr/>
            </p:nvGrpSpPr>
            <p:grpSpPr>
              <a:xfrm>
                <a:off x="3474658" y="1441295"/>
                <a:ext cx="485697" cy="296753"/>
                <a:chOff x="3976569" y="1485745"/>
                <a:chExt cx="485697" cy="387505"/>
              </a:xfrm>
            </p:grpSpPr>
            <p:sp>
              <p:nvSpPr>
                <p:cNvPr id="480" name="Rounded Rectangle 479"/>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481" name="Rounded Rectangle 480"/>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Monitoring tests</a:t>
                  </a:r>
                </a:p>
              </p:txBody>
            </p:sp>
          </p:grpSp>
          <p:sp>
            <p:nvSpPr>
              <p:cNvPr id="478" name="Flowchart: Magnetic Disk 477"/>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479" name="Rounded Rectangle 478"/>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cxnSp>
          <p:nvCxnSpPr>
            <p:cNvPr id="20" name="Straight Connector 19"/>
            <p:cNvCxnSpPr/>
            <p:nvPr/>
          </p:nvCxnSpPr>
          <p:spPr bwMode="auto">
            <a:xfrm flipH="1">
              <a:off x="5011713" y="474019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38" name="Group 237"/>
            <p:cNvGrpSpPr/>
            <p:nvPr/>
          </p:nvGrpSpPr>
          <p:grpSpPr>
            <a:xfrm>
              <a:off x="4150468" y="3756607"/>
              <a:ext cx="425996" cy="2193771"/>
              <a:chOff x="4150468" y="3756607"/>
              <a:chExt cx="425996" cy="2193771"/>
            </a:xfrm>
          </p:grpSpPr>
          <p:cxnSp>
            <p:nvCxnSpPr>
              <p:cNvPr id="229" name="Elbow Connector 228"/>
              <p:cNvCxnSpPr>
                <a:stCxn id="450" idx="3"/>
                <a:endCxn id="28686" idx="1"/>
              </p:cNvCxnSpPr>
              <p:nvPr/>
            </p:nvCxnSpPr>
            <p:spPr bwMode="auto">
              <a:xfrm flipV="1">
                <a:off x="4150468" y="4759245"/>
                <a:ext cx="425996" cy="94248"/>
              </a:xfrm>
              <a:prstGeom prst="bentConnector3">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1" name="Elbow Connector 230"/>
              <p:cNvCxnSpPr>
                <a:stCxn id="435" idx="3"/>
              </p:cNvCxnSpPr>
              <p:nvPr/>
            </p:nvCxnSpPr>
            <p:spPr bwMode="auto">
              <a:xfrm>
                <a:off x="4150468" y="4305050"/>
                <a:ext cx="212998" cy="459541"/>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3" name="Elbow Connector 232"/>
              <p:cNvCxnSpPr>
                <a:stCxn id="411" idx="3"/>
              </p:cNvCxnSpPr>
              <p:nvPr/>
            </p:nvCxnSpPr>
            <p:spPr bwMode="auto">
              <a:xfrm>
                <a:off x="4150468" y="3756607"/>
                <a:ext cx="212998" cy="983588"/>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5" name="Elbow Connector 234"/>
              <p:cNvCxnSpPr>
                <a:stCxn id="465" idx="3"/>
              </p:cNvCxnSpPr>
              <p:nvPr/>
            </p:nvCxnSpPr>
            <p:spPr bwMode="auto">
              <a:xfrm flipV="1">
                <a:off x="4150468" y="4764591"/>
                <a:ext cx="212998" cy="637345"/>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7" name="Elbow Connector 236"/>
              <p:cNvCxnSpPr>
                <a:stCxn id="480" idx="3"/>
              </p:cNvCxnSpPr>
              <p:nvPr/>
            </p:nvCxnSpPr>
            <p:spPr bwMode="auto">
              <a:xfrm flipV="1">
                <a:off x="4150468" y="4816395"/>
                <a:ext cx="212998" cy="1133983"/>
              </a:xfrm>
              <a:prstGeom prst="bentConnector2">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sp>
          <p:nvSpPr>
            <p:cNvPr id="5" name="Rectangle 4"/>
            <p:cNvSpPr/>
            <p:nvPr/>
          </p:nvSpPr>
          <p:spPr bwMode="auto">
            <a:xfrm>
              <a:off x="150126" y="3560428"/>
              <a:ext cx="122830" cy="2542206"/>
            </a:xfrm>
            <a:prstGeom prst="rect">
              <a:avLst/>
            </a:prstGeom>
            <a:solidFill>
              <a:srgbClr val="52CA36"/>
            </a:solidFill>
            <a:ln w="9525" cap="flat" cmpd="sng" algn="ctr">
              <a:noFill/>
              <a:prstDash val="solid"/>
              <a:round/>
              <a:headEnd type="none" w="med" len="med"/>
              <a:tailEnd type="none" w="med" len="med"/>
            </a:ln>
            <a:effectLst/>
          </p:spPr>
          <p:txBody>
            <a:bodyPr vert="vert" wrap="square" lIns="72000" tIns="72000" rIns="72000" bIns="72000" numCol="1" rtlCol="0" anchor="ctr" anchorCtr="0" compatLnSpc="1">
              <a:prstTxWarp prst="textNoShape">
                <a:avLst/>
              </a:prstTxWarp>
            </a:bodyPr>
            <a:lstStyle/>
            <a:p>
              <a:pPr algn="ctr" eaLnBrk="0" hangingPunct="0">
                <a:spcBef>
                  <a:spcPct val="50000"/>
                </a:spcBef>
              </a:pPr>
              <a:r>
                <a:rPr lang="en-GB" sz="1200" dirty="0">
                  <a:solidFill>
                    <a:schemeClr val="bg1"/>
                  </a:solidFill>
                </a:rPr>
                <a:t>Platform</a:t>
              </a:r>
            </a:p>
          </p:txBody>
        </p:sp>
      </p:grpSp>
      <p:cxnSp>
        <p:nvCxnSpPr>
          <p:cNvPr id="221" name="Straight Arrow Connector 220"/>
          <p:cNvCxnSpPr/>
          <p:nvPr/>
        </p:nvCxnSpPr>
        <p:spPr bwMode="auto">
          <a:xfrm>
            <a:off x="7140698" y="2420888"/>
            <a:ext cx="1126098" cy="0"/>
          </a:xfrm>
          <a:prstGeom prst="straightConnector1">
            <a:avLst/>
          </a:prstGeom>
          <a:ln w="19050">
            <a:headEnd type="oval" w="med" len="med"/>
            <a:tailEnd type="arrow"/>
          </a:ln>
        </p:spPr>
        <p:style>
          <a:lnRef idx="3">
            <a:schemeClr val="accent5"/>
          </a:lnRef>
          <a:fillRef idx="0">
            <a:schemeClr val="accent5"/>
          </a:fillRef>
          <a:effectRef idx="2">
            <a:schemeClr val="accent5"/>
          </a:effectRef>
          <a:fontRef idx="minor">
            <a:schemeClr val="tx1"/>
          </a:fontRef>
        </p:style>
      </p:cxnSp>
      <p:cxnSp>
        <p:nvCxnSpPr>
          <p:cNvPr id="222" name="Straight Connector 221"/>
          <p:cNvCxnSpPr/>
          <p:nvPr/>
        </p:nvCxnSpPr>
        <p:spPr bwMode="auto">
          <a:xfrm>
            <a:off x="6651224" y="2420888"/>
            <a:ext cx="521399" cy="0"/>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27" name="Straight Connector 226"/>
          <p:cNvCxnSpPr/>
          <p:nvPr/>
        </p:nvCxnSpPr>
        <p:spPr bwMode="auto">
          <a:xfrm flipV="1">
            <a:off x="6745172" y="390048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32" name="Elbow Connector 231"/>
          <p:cNvCxnSpPr/>
          <p:nvPr/>
        </p:nvCxnSpPr>
        <p:spPr bwMode="auto">
          <a:xfrm rot="16200000" flipV="1">
            <a:off x="5439421" y="3361340"/>
            <a:ext cx="1315241" cy="1300181"/>
          </a:xfrm>
          <a:prstGeom prst="bentConnector3">
            <a:avLst>
              <a:gd name="adj1" fmla="val 90555"/>
            </a:avLst>
          </a:prstGeom>
          <a:ln w="19050">
            <a:headEnd type="none" w="med" len="med"/>
            <a:tailEnd type="triangle" w="lg" len="sm"/>
          </a:ln>
        </p:spPr>
        <p:style>
          <a:lnRef idx="3">
            <a:schemeClr val="accent5"/>
          </a:lnRef>
          <a:fillRef idx="0">
            <a:schemeClr val="accent5"/>
          </a:fillRef>
          <a:effectRef idx="2">
            <a:schemeClr val="accent5"/>
          </a:effectRef>
          <a:fontRef idx="minor">
            <a:schemeClr val="tx1"/>
          </a:fontRef>
        </p:style>
      </p:cxnSp>
      <p:cxnSp>
        <p:nvCxnSpPr>
          <p:cNvPr id="234" name="Straight Connector 233"/>
          <p:cNvCxnSpPr/>
          <p:nvPr/>
        </p:nvCxnSpPr>
        <p:spPr bwMode="auto">
          <a:xfrm flipV="1">
            <a:off x="6744072" y="3938063"/>
            <a:ext cx="0" cy="310338"/>
          </a:xfrm>
          <a:prstGeom prst="line">
            <a:avLst/>
          </a:prstGeom>
          <a:ln w="76200">
            <a:solidFill>
              <a:schemeClr val="bg1"/>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228" name="Straight Connector 227"/>
          <p:cNvCxnSpPr/>
          <p:nvPr/>
        </p:nvCxnSpPr>
        <p:spPr bwMode="auto">
          <a:xfrm flipV="1">
            <a:off x="6747127" y="3904988"/>
            <a:ext cx="0" cy="348359"/>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230" name="Straight Arrow Connector 229"/>
          <p:cNvCxnSpPr/>
          <p:nvPr/>
        </p:nvCxnSpPr>
        <p:spPr bwMode="auto">
          <a:xfrm flipV="1">
            <a:off x="6745177" y="3867919"/>
            <a:ext cx="1955" cy="37064"/>
          </a:xfrm>
          <a:prstGeom prst="straightConnector1">
            <a:avLst/>
          </a:prstGeom>
          <a:ln w="19050">
            <a:headEnd type="oval" w="med" len="med"/>
            <a:tailEnd type="none"/>
          </a:ln>
        </p:spPr>
        <p:style>
          <a:lnRef idx="3">
            <a:schemeClr val="accent5"/>
          </a:lnRef>
          <a:fillRef idx="0">
            <a:schemeClr val="accent5"/>
          </a:fillRef>
          <a:effectRef idx="2">
            <a:schemeClr val="accent5"/>
          </a:effectRef>
          <a:fontRef idx="minor">
            <a:schemeClr val="tx1"/>
          </a:fontRef>
        </p:style>
      </p:cxnSp>
      <p:cxnSp>
        <p:nvCxnSpPr>
          <p:cNvPr id="236" name="Straight Connector 235"/>
          <p:cNvCxnSpPr/>
          <p:nvPr/>
        </p:nvCxnSpPr>
        <p:spPr bwMode="auto">
          <a:xfrm flipH="1">
            <a:off x="6581386" y="4675825"/>
            <a:ext cx="163791" cy="3021"/>
          </a:xfrm>
          <a:prstGeom prst="line">
            <a:avLst/>
          </a:prstGeom>
          <a:ln w="19050">
            <a:headEnd type="none"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192" name="Group 191"/>
          <p:cNvGrpSpPr/>
          <p:nvPr/>
        </p:nvGrpSpPr>
        <p:grpSpPr>
          <a:xfrm>
            <a:off x="7031059" y="1435770"/>
            <a:ext cx="1869533" cy="1906478"/>
            <a:chOff x="5531393" y="1441295"/>
            <a:chExt cx="1869533" cy="1906478"/>
          </a:xfrm>
        </p:grpSpPr>
        <p:grpSp>
          <p:nvGrpSpPr>
            <p:cNvPr id="193" name="Group 192"/>
            <p:cNvGrpSpPr/>
            <p:nvPr/>
          </p:nvGrpSpPr>
          <p:grpSpPr>
            <a:xfrm>
              <a:off x="5531393" y="1441295"/>
              <a:ext cx="1869533" cy="296753"/>
              <a:chOff x="5138380" y="1441295"/>
              <a:chExt cx="1594843" cy="296753"/>
            </a:xfrm>
          </p:grpSpPr>
          <p:grpSp>
            <p:nvGrpSpPr>
              <p:cNvPr id="241" name="Group 240"/>
              <p:cNvGrpSpPr/>
              <p:nvPr/>
            </p:nvGrpSpPr>
            <p:grpSpPr>
              <a:xfrm>
                <a:off x="5138380" y="1441295"/>
                <a:ext cx="485697" cy="296753"/>
                <a:chOff x="5111593" y="1485745"/>
                <a:chExt cx="485697" cy="387505"/>
              </a:xfrm>
            </p:grpSpPr>
            <p:sp>
              <p:nvSpPr>
                <p:cNvPr id="248" name="Rounded Rectangle 247"/>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49" name="Rounded Rectangle 248"/>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242" name="Group 241"/>
              <p:cNvGrpSpPr/>
              <p:nvPr/>
            </p:nvGrpSpPr>
            <p:grpSpPr>
              <a:xfrm>
                <a:off x="5692954" y="1441295"/>
                <a:ext cx="485697" cy="296753"/>
                <a:chOff x="5683093" y="1485745"/>
                <a:chExt cx="485697" cy="387505"/>
              </a:xfrm>
            </p:grpSpPr>
            <p:sp>
              <p:nvSpPr>
                <p:cNvPr id="246" name="Rounded Rectangle 245"/>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47" name="Rounded Rectangle 246"/>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243" name="Group 242"/>
              <p:cNvGrpSpPr/>
              <p:nvPr/>
            </p:nvGrpSpPr>
            <p:grpSpPr>
              <a:xfrm>
                <a:off x="6247526" y="1441295"/>
                <a:ext cx="485697" cy="296753"/>
                <a:chOff x="5111593" y="1485745"/>
                <a:chExt cx="485697" cy="387505"/>
              </a:xfrm>
            </p:grpSpPr>
            <p:sp>
              <p:nvSpPr>
                <p:cNvPr id="244" name="Rounded Rectangle 243"/>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45" name="Rounded Rectangle 244"/>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194" name="Group 193"/>
            <p:cNvGrpSpPr/>
            <p:nvPr/>
          </p:nvGrpSpPr>
          <p:grpSpPr>
            <a:xfrm>
              <a:off x="5531393" y="1977870"/>
              <a:ext cx="1869533" cy="296753"/>
              <a:chOff x="5138380" y="1441295"/>
              <a:chExt cx="1594843" cy="296753"/>
            </a:xfrm>
          </p:grpSpPr>
          <p:grpSp>
            <p:nvGrpSpPr>
              <p:cNvPr id="216" name="Group 215"/>
              <p:cNvGrpSpPr/>
              <p:nvPr/>
            </p:nvGrpSpPr>
            <p:grpSpPr>
              <a:xfrm>
                <a:off x="5138380" y="1441295"/>
                <a:ext cx="485697" cy="296753"/>
                <a:chOff x="5111593" y="1485745"/>
                <a:chExt cx="485697" cy="387505"/>
              </a:xfrm>
            </p:grpSpPr>
            <p:sp>
              <p:nvSpPr>
                <p:cNvPr id="239" name="Rounded Rectangle 238"/>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40" name="Rounded Rectangle 239"/>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218" name="Group 217"/>
              <p:cNvGrpSpPr/>
              <p:nvPr/>
            </p:nvGrpSpPr>
            <p:grpSpPr>
              <a:xfrm>
                <a:off x="5692954" y="1441295"/>
                <a:ext cx="485697" cy="296753"/>
                <a:chOff x="5683093" y="1485745"/>
                <a:chExt cx="485697" cy="387505"/>
              </a:xfrm>
            </p:grpSpPr>
            <p:sp>
              <p:nvSpPr>
                <p:cNvPr id="225" name="Rounded Rectangle 224"/>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26" name="Rounded Rectangle 225"/>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219" name="Group 218"/>
              <p:cNvGrpSpPr/>
              <p:nvPr/>
            </p:nvGrpSpPr>
            <p:grpSpPr>
              <a:xfrm>
                <a:off x="6247526" y="1441295"/>
                <a:ext cx="485697" cy="296753"/>
                <a:chOff x="5111593" y="1485745"/>
                <a:chExt cx="485697" cy="387505"/>
              </a:xfrm>
            </p:grpSpPr>
            <p:sp>
              <p:nvSpPr>
                <p:cNvPr id="223" name="Rounded Rectangle 222"/>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24" name="Rounded Rectangle 223"/>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195" name="Group 194"/>
            <p:cNvGrpSpPr/>
            <p:nvPr/>
          </p:nvGrpSpPr>
          <p:grpSpPr>
            <a:xfrm>
              <a:off x="5531393" y="2514445"/>
              <a:ext cx="1869533" cy="296753"/>
              <a:chOff x="5138380" y="1441295"/>
              <a:chExt cx="1594843" cy="296753"/>
            </a:xfrm>
          </p:grpSpPr>
          <p:grpSp>
            <p:nvGrpSpPr>
              <p:cNvPr id="206" name="Group 205"/>
              <p:cNvGrpSpPr/>
              <p:nvPr/>
            </p:nvGrpSpPr>
            <p:grpSpPr>
              <a:xfrm>
                <a:off x="5138380" y="1441295"/>
                <a:ext cx="485697" cy="296753"/>
                <a:chOff x="5111593" y="1485745"/>
                <a:chExt cx="485697" cy="387505"/>
              </a:xfrm>
            </p:grpSpPr>
            <p:sp>
              <p:nvSpPr>
                <p:cNvPr id="213" name="Rounded Rectangle 212"/>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14" name="Rounded Rectangle 213"/>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207" name="Group 206"/>
              <p:cNvGrpSpPr/>
              <p:nvPr/>
            </p:nvGrpSpPr>
            <p:grpSpPr>
              <a:xfrm>
                <a:off x="5692954" y="1441295"/>
                <a:ext cx="485697" cy="296753"/>
                <a:chOff x="5683093" y="1485745"/>
                <a:chExt cx="485697" cy="387505"/>
              </a:xfrm>
            </p:grpSpPr>
            <p:sp>
              <p:nvSpPr>
                <p:cNvPr id="211" name="Rounded Rectangle 210"/>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12" name="Rounded Rectangle 211"/>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208" name="Group 207"/>
              <p:cNvGrpSpPr/>
              <p:nvPr/>
            </p:nvGrpSpPr>
            <p:grpSpPr>
              <a:xfrm>
                <a:off x="6247526" y="1441295"/>
                <a:ext cx="485697" cy="296753"/>
                <a:chOff x="5111593" y="1485745"/>
                <a:chExt cx="485697" cy="387505"/>
              </a:xfrm>
            </p:grpSpPr>
            <p:sp>
              <p:nvSpPr>
                <p:cNvPr id="209" name="Rounded Rectangle 208"/>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10" name="Rounded Rectangle 209"/>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nvGrpSpPr>
            <p:cNvPr id="196" name="Group 195"/>
            <p:cNvGrpSpPr/>
            <p:nvPr/>
          </p:nvGrpSpPr>
          <p:grpSpPr>
            <a:xfrm>
              <a:off x="5531393" y="3051020"/>
              <a:ext cx="1869533" cy="296753"/>
              <a:chOff x="5138380" y="1441295"/>
              <a:chExt cx="1594843" cy="296753"/>
            </a:xfrm>
          </p:grpSpPr>
          <p:grpSp>
            <p:nvGrpSpPr>
              <p:cNvPr id="197" name="Group 196"/>
              <p:cNvGrpSpPr/>
              <p:nvPr/>
            </p:nvGrpSpPr>
            <p:grpSpPr>
              <a:xfrm>
                <a:off x="5138380" y="1441295"/>
                <a:ext cx="485697" cy="296753"/>
                <a:chOff x="5111593" y="1485745"/>
                <a:chExt cx="485697" cy="387505"/>
              </a:xfrm>
            </p:grpSpPr>
            <p:sp>
              <p:nvSpPr>
                <p:cNvPr id="204" name="Rounded Rectangle 203"/>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05" name="Rounded Rectangle 204"/>
                <p:cNvSpPr/>
                <p:nvPr/>
              </p:nvSpPr>
              <p:spPr>
                <a:xfrm>
                  <a:off x="51274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PT env deploy</a:t>
                  </a:r>
                </a:p>
              </p:txBody>
            </p:sp>
          </p:grpSp>
          <p:grpSp>
            <p:nvGrpSpPr>
              <p:cNvPr id="198" name="Group 197"/>
              <p:cNvGrpSpPr/>
              <p:nvPr/>
            </p:nvGrpSpPr>
            <p:grpSpPr>
              <a:xfrm>
                <a:off x="5692954" y="1441295"/>
                <a:ext cx="485697" cy="296753"/>
                <a:chOff x="5683093" y="1485745"/>
                <a:chExt cx="485697" cy="387505"/>
              </a:xfrm>
            </p:grpSpPr>
            <p:sp>
              <p:nvSpPr>
                <p:cNvPr id="202" name="Rounded Rectangle 201"/>
                <p:cNvSpPr/>
                <p:nvPr/>
              </p:nvSpPr>
              <p:spPr>
                <a:xfrm>
                  <a:off x="5683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03" name="Rounded Rectangle 202"/>
                <p:cNvSpPr/>
                <p:nvPr/>
              </p:nvSpPr>
              <p:spPr>
                <a:xfrm>
                  <a:off x="5698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Tech Tests</a:t>
                  </a:r>
                </a:p>
              </p:txBody>
            </p:sp>
          </p:grpSp>
          <p:grpSp>
            <p:nvGrpSpPr>
              <p:cNvPr id="199" name="Group 198"/>
              <p:cNvGrpSpPr/>
              <p:nvPr/>
            </p:nvGrpSpPr>
            <p:grpSpPr>
              <a:xfrm>
                <a:off x="6247526" y="1441295"/>
                <a:ext cx="485697" cy="296753"/>
                <a:chOff x="5111593" y="1485745"/>
                <a:chExt cx="485697" cy="387505"/>
              </a:xfrm>
            </p:grpSpPr>
            <p:sp>
              <p:nvSpPr>
                <p:cNvPr id="200" name="Rounded Rectangle 199"/>
                <p:cNvSpPr/>
                <p:nvPr/>
              </p:nvSpPr>
              <p:spPr>
                <a:xfrm>
                  <a:off x="51115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01" name="Rounded Rectangle 200"/>
                <p:cNvSpPr/>
                <p:nvPr/>
              </p:nvSpPr>
              <p:spPr>
                <a:xfrm>
                  <a:off x="5127456" y="1534142"/>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Production deploy</a:t>
                  </a:r>
                </a:p>
              </p:txBody>
            </p:sp>
          </p:grpSp>
        </p:grpSp>
      </p:grpSp>
      <p:grpSp>
        <p:nvGrpSpPr>
          <p:cNvPr id="250" name="Group 249"/>
          <p:cNvGrpSpPr/>
          <p:nvPr/>
        </p:nvGrpSpPr>
        <p:grpSpPr>
          <a:xfrm>
            <a:off x="1813991" y="491211"/>
            <a:ext cx="5136327" cy="2962277"/>
            <a:chOff x="314325" y="496731"/>
            <a:chExt cx="5136327" cy="2962277"/>
          </a:xfrm>
        </p:grpSpPr>
        <p:pic>
          <p:nvPicPr>
            <p:cNvPr id="25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8153" b="57998"/>
            <a:stretch/>
          </p:blipFill>
          <p:spPr bwMode="auto">
            <a:xfrm>
              <a:off x="314325" y="496731"/>
              <a:ext cx="552450" cy="2962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2" name="Group 251"/>
            <p:cNvGrpSpPr/>
            <p:nvPr/>
          </p:nvGrpSpPr>
          <p:grpSpPr>
            <a:xfrm>
              <a:off x="1041399" y="1352549"/>
              <a:ext cx="4409253" cy="400051"/>
              <a:chOff x="1308100" y="1352549"/>
              <a:chExt cx="3761403" cy="400051"/>
            </a:xfrm>
          </p:grpSpPr>
          <p:grpSp>
            <p:nvGrpSpPr>
              <p:cNvPr id="316" name="Group 315"/>
              <p:cNvGrpSpPr/>
              <p:nvPr/>
            </p:nvGrpSpPr>
            <p:grpSpPr>
              <a:xfrm>
                <a:off x="1810936" y="1441295"/>
                <a:ext cx="485697" cy="296753"/>
                <a:chOff x="1810936" y="1485745"/>
                <a:chExt cx="485697" cy="387505"/>
              </a:xfrm>
            </p:grpSpPr>
            <p:sp>
              <p:nvSpPr>
                <p:cNvPr id="334" name="Rounded Rectangle 333"/>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5" name="Rounded Rectangle 334"/>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317" name="Group 316"/>
              <p:cNvGrpSpPr/>
              <p:nvPr/>
            </p:nvGrpSpPr>
            <p:grpSpPr>
              <a:xfrm>
                <a:off x="2365510" y="1441295"/>
                <a:ext cx="485697" cy="296753"/>
                <a:chOff x="2367370" y="1485745"/>
                <a:chExt cx="485697" cy="387505"/>
              </a:xfrm>
            </p:grpSpPr>
            <p:sp>
              <p:nvSpPr>
                <p:cNvPr id="332" name="Rounded Rectangle 331"/>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3" name="Rounded Rectangle 332"/>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318" name="Group 317"/>
              <p:cNvGrpSpPr/>
              <p:nvPr/>
            </p:nvGrpSpPr>
            <p:grpSpPr>
              <a:xfrm>
                <a:off x="2920084" y="1441295"/>
                <a:ext cx="485697" cy="296753"/>
                <a:chOff x="2923804" y="1485745"/>
                <a:chExt cx="485697" cy="387505"/>
              </a:xfrm>
            </p:grpSpPr>
            <p:sp>
              <p:nvSpPr>
                <p:cNvPr id="330" name="Rounded Rectangle 329"/>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31" name="Rounded Rectangle 330"/>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319" name="Group 318"/>
              <p:cNvGrpSpPr/>
              <p:nvPr/>
            </p:nvGrpSpPr>
            <p:grpSpPr>
              <a:xfrm>
                <a:off x="4029232" y="1441295"/>
                <a:ext cx="485697" cy="296753"/>
                <a:chOff x="3976569" y="1485745"/>
                <a:chExt cx="485697" cy="387505"/>
              </a:xfrm>
            </p:grpSpPr>
            <p:sp>
              <p:nvSpPr>
                <p:cNvPr id="328" name="Rounded Rectangle 327"/>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9" name="Rounded Rectangle 328"/>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20" name="Group 319"/>
              <p:cNvGrpSpPr/>
              <p:nvPr/>
            </p:nvGrpSpPr>
            <p:grpSpPr>
              <a:xfrm>
                <a:off x="4583806" y="1441295"/>
                <a:ext cx="485697" cy="296753"/>
                <a:chOff x="4540093" y="1485745"/>
                <a:chExt cx="485697" cy="387505"/>
              </a:xfrm>
            </p:grpSpPr>
            <p:sp>
              <p:nvSpPr>
                <p:cNvPr id="326" name="Rounded Rectangle 325"/>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7" name="Rounded Rectangle 326"/>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321" name="Group 320"/>
              <p:cNvGrpSpPr/>
              <p:nvPr/>
            </p:nvGrpSpPr>
            <p:grpSpPr>
              <a:xfrm>
                <a:off x="3474658" y="1441295"/>
                <a:ext cx="485697" cy="296753"/>
                <a:chOff x="3976569" y="1485745"/>
                <a:chExt cx="485697" cy="387505"/>
              </a:xfrm>
            </p:grpSpPr>
            <p:sp>
              <p:nvSpPr>
                <p:cNvPr id="324" name="Rounded Rectangle 32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25" name="Rounded Rectangle 32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322" name="Flowchart: Magnetic Disk 321"/>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323" name="Rounded Rectangle 322"/>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53" name="Group 252"/>
            <p:cNvGrpSpPr/>
            <p:nvPr/>
          </p:nvGrpSpPr>
          <p:grpSpPr>
            <a:xfrm>
              <a:off x="1041399" y="1889124"/>
              <a:ext cx="4409253" cy="400051"/>
              <a:chOff x="1308100" y="1352549"/>
              <a:chExt cx="3761403" cy="400051"/>
            </a:xfrm>
          </p:grpSpPr>
          <p:grpSp>
            <p:nvGrpSpPr>
              <p:cNvPr id="296" name="Group 295"/>
              <p:cNvGrpSpPr/>
              <p:nvPr/>
            </p:nvGrpSpPr>
            <p:grpSpPr>
              <a:xfrm>
                <a:off x="1810936" y="1441295"/>
                <a:ext cx="485697" cy="296753"/>
                <a:chOff x="1810936" y="1485745"/>
                <a:chExt cx="485697" cy="387505"/>
              </a:xfrm>
            </p:grpSpPr>
            <p:sp>
              <p:nvSpPr>
                <p:cNvPr id="314" name="Rounded Rectangle 313"/>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15" name="Rounded Rectangle 314"/>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297" name="Group 296"/>
              <p:cNvGrpSpPr/>
              <p:nvPr/>
            </p:nvGrpSpPr>
            <p:grpSpPr>
              <a:xfrm>
                <a:off x="2365510" y="1441295"/>
                <a:ext cx="485697" cy="296753"/>
                <a:chOff x="2367370" y="1485745"/>
                <a:chExt cx="485697" cy="387505"/>
              </a:xfrm>
            </p:grpSpPr>
            <p:sp>
              <p:nvSpPr>
                <p:cNvPr id="312" name="Rounded Rectangle 311"/>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13" name="Rounded Rectangle 312"/>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298" name="Group 297"/>
              <p:cNvGrpSpPr/>
              <p:nvPr/>
            </p:nvGrpSpPr>
            <p:grpSpPr>
              <a:xfrm>
                <a:off x="2920084" y="1441295"/>
                <a:ext cx="485697" cy="296753"/>
                <a:chOff x="2923804" y="1485745"/>
                <a:chExt cx="485697" cy="387505"/>
              </a:xfrm>
            </p:grpSpPr>
            <p:sp>
              <p:nvSpPr>
                <p:cNvPr id="310" name="Rounded Rectangle 309"/>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11" name="Rounded Rectangle 310"/>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299" name="Group 298"/>
              <p:cNvGrpSpPr/>
              <p:nvPr/>
            </p:nvGrpSpPr>
            <p:grpSpPr>
              <a:xfrm>
                <a:off x="4029232" y="1441295"/>
                <a:ext cx="485697" cy="296753"/>
                <a:chOff x="3976569" y="1485745"/>
                <a:chExt cx="485697" cy="387505"/>
              </a:xfrm>
            </p:grpSpPr>
            <p:sp>
              <p:nvSpPr>
                <p:cNvPr id="308" name="Rounded Rectangle 307"/>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9" name="Rounded Rectangle 308"/>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300" name="Group 299"/>
              <p:cNvGrpSpPr/>
              <p:nvPr/>
            </p:nvGrpSpPr>
            <p:grpSpPr>
              <a:xfrm>
                <a:off x="4583806" y="1441295"/>
                <a:ext cx="485697" cy="296753"/>
                <a:chOff x="4540093" y="1485745"/>
                <a:chExt cx="485697" cy="387505"/>
              </a:xfrm>
            </p:grpSpPr>
            <p:sp>
              <p:nvSpPr>
                <p:cNvPr id="306" name="Rounded Rectangle 305"/>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7" name="Rounded Rectangle 306"/>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301" name="Group 300"/>
              <p:cNvGrpSpPr/>
              <p:nvPr/>
            </p:nvGrpSpPr>
            <p:grpSpPr>
              <a:xfrm>
                <a:off x="3474658" y="1441295"/>
                <a:ext cx="485697" cy="296753"/>
                <a:chOff x="3976569" y="1485745"/>
                <a:chExt cx="485697" cy="387505"/>
              </a:xfrm>
            </p:grpSpPr>
            <p:sp>
              <p:nvSpPr>
                <p:cNvPr id="304" name="Rounded Rectangle 30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305" name="Rounded Rectangle 30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302" name="Flowchart: Magnetic Disk 301"/>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303" name="Rounded Rectangle 302"/>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54" name="Group 253"/>
            <p:cNvGrpSpPr/>
            <p:nvPr/>
          </p:nvGrpSpPr>
          <p:grpSpPr>
            <a:xfrm>
              <a:off x="1041399" y="2425699"/>
              <a:ext cx="4409253" cy="400051"/>
              <a:chOff x="1308100" y="1352549"/>
              <a:chExt cx="3761403" cy="400051"/>
            </a:xfrm>
          </p:grpSpPr>
          <p:grpSp>
            <p:nvGrpSpPr>
              <p:cNvPr id="276" name="Group 275"/>
              <p:cNvGrpSpPr/>
              <p:nvPr/>
            </p:nvGrpSpPr>
            <p:grpSpPr>
              <a:xfrm>
                <a:off x="1810936" y="1441295"/>
                <a:ext cx="485697" cy="296753"/>
                <a:chOff x="1810936" y="1485745"/>
                <a:chExt cx="485697" cy="387505"/>
              </a:xfrm>
            </p:grpSpPr>
            <p:sp>
              <p:nvSpPr>
                <p:cNvPr id="294" name="Rounded Rectangle 293"/>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95" name="Rounded Rectangle 294"/>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277" name="Group 276"/>
              <p:cNvGrpSpPr/>
              <p:nvPr/>
            </p:nvGrpSpPr>
            <p:grpSpPr>
              <a:xfrm>
                <a:off x="2365510" y="1441295"/>
                <a:ext cx="485697" cy="296753"/>
                <a:chOff x="2367370" y="1485745"/>
                <a:chExt cx="485697" cy="387505"/>
              </a:xfrm>
            </p:grpSpPr>
            <p:sp>
              <p:nvSpPr>
                <p:cNvPr id="292" name="Rounded Rectangle 291"/>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93" name="Rounded Rectangle 292"/>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278" name="Group 277"/>
              <p:cNvGrpSpPr/>
              <p:nvPr/>
            </p:nvGrpSpPr>
            <p:grpSpPr>
              <a:xfrm>
                <a:off x="2920084" y="1441295"/>
                <a:ext cx="485697" cy="296753"/>
                <a:chOff x="2923804" y="1485745"/>
                <a:chExt cx="485697" cy="387505"/>
              </a:xfrm>
            </p:grpSpPr>
            <p:sp>
              <p:nvSpPr>
                <p:cNvPr id="290" name="Rounded Rectangle 289"/>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91" name="Rounded Rectangle 290"/>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279" name="Group 278"/>
              <p:cNvGrpSpPr/>
              <p:nvPr/>
            </p:nvGrpSpPr>
            <p:grpSpPr>
              <a:xfrm>
                <a:off x="4029232" y="1441295"/>
                <a:ext cx="485697" cy="296753"/>
                <a:chOff x="3976569" y="1485745"/>
                <a:chExt cx="485697" cy="387505"/>
              </a:xfrm>
            </p:grpSpPr>
            <p:sp>
              <p:nvSpPr>
                <p:cNvPr id="288" name="Rounded Rectangle 287"/>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9" name="Rounded Rectangle 288"/>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280" name="Group 279"/>
              <p:cNvGrpSpPr/>
              <p:nvPr/>
            </p:nvGrpSpPr>
            <p:grpSpPr>
              <a:xfrm>
                <a:off x="4583806" y="1441295"/>
                <a:ext cx="485697" cy="296753"/>
                <a:chOff x="4540093" y="1485745"/>
                <a:chExt cx="485697" cy="387505"/>
              </a:xfrm>
            </p:grpSpPr>
            <p:sp>
              <p:nvSpPr>
                <p:cNvPr id="286" name="Rounded Rectangle 285"/>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7" name="Rounded Rectangle 286"/>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281" name="Group 280"/>
              <p:cNvGrpSpPr/>
              <p:nvPr/>
            </p:nvGrpSpPr>
            <p:grpSpPr>
              <a:xfrm>
                <a:off x="3474658" y="1441295"/>
                <a:ext cx="485697" cy="296753"/>
                <a:chOff x="3976569" y="1485745"/>
                <a:chExt cx="485697" cy="387505"/>
              </a:xfrm>
            </p:grpSpPr>
            <p:sp>
              <p:nvSpPr>
                <p:cNvPr id="284" name="Rounded Rectangle 28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85" name="Rounded Rectangle 28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282" name="Flowchart: Magnetic Disk 281"/>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83" name="Rounded Rectangle 282"/>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nvGrpSpPr>
            <p:cNvPr id="255" name="Group 254"/>
            <p:cNvGrpSpPr/>
            <p:nvPr/>
          </p:nvGrpSpPr>
          <p:grpSpPr>
            <a:xfrm>
              <a:off x="1041399" y="2962274"/>
              <a:ext cx="4409253" cy="400051"/>
              <a:chOff x="1308100" y="1352549"/>
              <a:chExt cx="3761403" cy="400051"/>
            </a:xfrm>
          </p:grpSpPr>
          <p:grpSp>
            <p:nvGrpSpPr>
              <p:cNvPr id="256" name="Group 255"/>
              <p:cNvGrpSpPr/>
              <p:nvPr/>
            </p:nvGrpSpPr>
            <p:grpSpPr>
              <a:xfrm>
                <a:off x="1810936" y="1441295"/>
                <a:ext cx="485697" cy="296753"/>
                <a:chOff x="1810936" y="1485745"/>
                <a:chExt cx="485697" cy="387505"/>
              </a:xfrm>
            </p:grpSpPr>
            <p:sp>
              <p:nvSpPr>
                <p:cNvPr id="274" name="Rounded Rectangle 273"/>
                <p:cNvSpPr/>
                <p:nvPr/>
              </p:nvSpPr>
              <p:spPr>
                <a:xfrm>
                  <a:off x="1810936"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75" name="Rounded Rectangle 274"/>
                <p:cNvSpPr/>
                <p:nvPr/>
              </p:nvSpPr>
              <p:spPr>
                <a:xfrm>
                  <a:off x="1826799"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Compile</a:t>
                  </a:r>
                </a:p>
                <a:p>
                  <a:pPr algn="ctr"/>
                  <a:r>
                    <a:rPr lang="en-GB" sz="600" dirty="0">
                      <a:solidFill>
                        <a:schemeClr val="tx1"/>
                      </a:solidFill>
                    </a:rPr>
                    <a:t>and package</a:t>
                  </a:r>
                </a:p>
              </p:txBody>
            </p:sp>
          </p:grpSp>
          <p:grpSp>
            <p:nvGrpSpPr>
              <p:cNvPr id="257" name="Group 256"/>
              <p:cNvGrpSpPr/>
              <p:nvPr/>
            </p:nvGrpSpPr>
            <p:grpSpPr>
              <a:xfrm>
                <a:off x="2365510" y="1441295"/>
                <a:ext cx="485697" cy="296753"/>
                <a:chOff x="2367370" y="1485745"/>
                <a:chExt cx="485697" cy="387505"/>
              </a:xfrm>
            </p:grpSpPr>
            <p:sp>
              <p:nvSpPr>
                <p:cNvPr id="272" name="Rounded Rectangle 271"/>
                <p:cNvSpPr/>
                <p:nvPr/>
              </p:nvSpPr>
              <p:spPr>
                <a:xfrm>
                  <a:off x="2367370"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73" name="Rounded Rectangle 272"/>
                <p:cNvSpPr/>
                <p:nvPr/>
              </p:nvSpPr>
              <p:spPr>
                <a:xfrm>
                  <a:off x="2383233"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Static Code Analysis</a:t>
                  </a:r>
                </a:p>
              </p:txBody>
            </p:sp>
          </p:grpSp>
          <p:grpSp>
            <p:nvGrpSpPr>
              <p:cNvPr id="258" name="Group 257"/>
              <p:cNvGrpSpPr/>
              <p:nvPr/>
            </p:nvGrpSpPr>
            <p:grpSpPr>
              <a:xfrm>
                <a:off x="2920084" y="1441295"/>
                <a:ext cx="485697" cy="296753"/>
                <a:chOff x="2923804" y="1485745"/>
                <a:chExt cx="485697" cy="387505"/>
              </a:xfrm>
            </p:grpSpPr>
            <p:sp>
              <p:nvSpPr>
                <p:cNvPr id="270" name="Rounded Rectangle 269"/>
                <p:cNvSpPr/>
                <p:nvPr/>
              </p:nvSpPr>
              <p:spPr>
                <a:xfrm>
                  <a:off x="2923804"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71" name="Rounded Rectangle 270"/>
                <p:cNvSpPr/>
                <p:nvPr/>
              </p:nvSpPr>
              <p:spPr>
                <a:xfrm>
                  <a:off x="2939667"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Unit Tests</a:t>
                  </a:r>
                </a:p>
              </p:txBody>
            </p:sp>
          </p:grpSp>
          <p:grpSp>
            <p:nvGrpSpPr>
              <p:cNvPr id="259" name="Group 258"/>
              <p:cNvGrpSpPr/>
              <p:nvPr/>
            </p:nvGrpSpPr>
            <p:grpSpPr>
              <a:xfrm>
                <a:off x="4029232" y="1441295"/>
                <a:ext cx="485697" cy="296753"/>
                <a:chOff x="3976569" y="1485745"/>
                <a:chExt cx="485697" cy="387505"/>
              </a:xfrm>
            </p:grpSpPr>
            <p:sp>
              <p:nvSpPr>
                <p:cNvPr id="268" name="Rounded Rectangle 267"/>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69" name="Rounded Rectangle 268"/>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Functional Tests</a:t>
                  </a:r>
                </a:p>
              </p:txBody>
            </p:sp>
          </p:grpSp>
          <p:grpSp>
            <p:nvGrpSpPr>
              <p:cNvPr id="260" name="Group 259"/>
              <p:cNvGrpSpPr/>
              <p:nvPr/>
            </p:nvGrpSpPr>
            <p:grpSpPr>
              <a:xfrm>
                <a:off x="4583806" y="1441295"/>
                <a:ext cx="485697" cy="296753"/>
                <a:chOff x="4540093" y="1485745"/>
                <a:chExt cx="485697" cy="387505"/>
              </a:xfrm>
            </p:grpSpPr>
            <p:sp>
              <p:nvSpPr>
                <p:cNvPr id="266" name="Rounded Rectangle 265"/>
                <p:cNvSpPr/>
                <p:nvPr/>
              </p:nvSpPr>
              <p:spPr>
                <a:xfrm>
                  <a:off x="4540093"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67" name="Rounded Rectangle 266"/>
                <p:cNvSpPr/>
                <p:nvPr/>
              </p:nvSpPr>
              <p:spPr>
                <a:xfrm>
                  <a:off x="4555956"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Run Security Tests</a:t>
                  </a:r>
                </a:p>
              </p:txBody>
            </p:sp>
          </p:grpSp>
          <p:grpSp>
            <p:nvGrpSpPr>
              <p:cNvPr id="261" name="Group 260"/>
              <p:cNvGrpSpPr/>
              <p:nvPr/>
            </p:nvGrpSpPr>
            <p:grpSpPr>
              <a:xfrm>
                <a:off x="3474658" y="1441295"/>
                <a:ext cx="485697" cy="296753"/>
                <a:chOff x="3976569" y="1485745"/>
                <a:chExt cx="485697" cy="387505"/>
              </a:xfrm>
            </p:grpSpPr>
            <p:sp>
              <p:nvSpPr>
                <p:cNvPr id="264" name="Rounded Rectangle 263"/>
                <p:cNvSpPr/>
                <p:nvPr/>
              </p:nvSpPr>
              <p:spPr>
                <a:xfrm>
                  <a:off x="3976569" y="1485745"/>
                  <a:ext cx="485697" cy="387505"/>
                </a:xfrm>
                <a:prstGeom prst="roundRect">
                  <a:avLst>
                    <a:gd name="adj" fmla="val 5869"/>
                  </a:avLst>
                </a:prstGeom>
                <a:solidFill>
                  <a:srgbClr val="33CC33"/>
                </a:solidFill>
                <a:ln>
                  <a:no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p>
              </p:txBody>
            </p:sp>
            <p:sp>
              <p:nvSpPr>
                <p:cNvPr id="265" name="Rounded Rectangle 264"/>
                <p:cNvSpPr/>
                <p:nvPr/>
              </p:nvSpPr>
              <p:spPr>
                <a:xfrm>
                  <a:off x="3992432" y="1534143"/>
                  <a:ext cx="453971" cy="290709"/>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CT env</a:t>
                  </a:r>
                </a:p>
                <a:p>
                  <a:pPr algn="ctr"/>
                  <a:r>
                    <a:rPr lang="en-GB" sz="600" dirty="0">
                      <a:solidFill>
                        <a:schemeClr val="tx1"/>
                      </a:solidFill>
                    </a:rPr>
                    <a:t>deploy</a:t>
                  </a:r>
                </a:p>
              </p:txBody>
            </p:sp>
          </p:grpSp>
          <p:sp>
            <p:nvSpPr>
              <p:cNvPr id="262" name="Flowchart: Magnetic Disk 261"/>
              <p:cNvSpPr/>
              <p:nvPr/>
            </p:nvSpPr>
            <p:spPr bwMode="auto">
              <a:xfrm>
                <a:off x="1308100" y="1352549"/>
                <a:ext cx="419100" cy="400051"/>
              </a:xfrm>
              <a:prstGeom prst="flowChartMagneticDisk">
                <a:avLst/>
              </a:prstGeom>
              <a:solidFill>
                <a:srgbClr val="33CC33"/>
              </a:solidFill>
              <a:ln w="6350">
                <a:solidFill>
                  <a:srgbClr val="99FF99"/>
                </a:solidFill>
              </a:ln>
              <a:effectLst>
                <a:outerShdw blurRad="50800" dist="63500" dir="2700000" algn="tl" rotWithShape="0">
                  <a:prstClr val="black">
                    <a:alpha val="47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600" dirty="0">
                  <a:solidFill>
                    <a:schemeClr val="tx1"/>
                  </a:solidFill>
                </a:endParaRPr>
              </a:p>
            </p:txBody>
          </p:sp>
          <p:sp>
            <p:nvSpPr>
              <p:cNvPr id="263" name="Rounded Rectangle 262"/>
              <p:cNvSpPr/>
              <p:nvPr/>
            </p:nvSpPr>
            <p:spPr>
              <a:xfrm>
                <a:off x="1381272" y="1500770"/>
                <a:ext cx="284522" cy="200213"/>
              </a:xfrm>
              <a:prstGeom prst="roundRect">
                <a:avLst>
                  <a:gd name="adj" fmla="val 5869"/>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GB" sz="600" dirty="0">
                    <a:solidFill>
                      <a:schemeClr val="tx1"/>
                    </a:solidFill>
                  </a:rPr>
                  <a:t>Check </a:t>
                </a:r>
              </a:p>
              <a:p>
                <a:pPr algn="ctr"/>
                <a:r>
                  <a:rPr lang="en-GB" sz="600" dirty="0">
                    <a:solidFill>
                      <a:schemeClr val="tx1"/>
                    </a:solidFill>
                  </a:rPr>
                  <a:t>in</a:t>
                </a:r>
              </a:p>
            </p:txBody>
          </p:sp>
        </p:grpSp>
      </p:grpSp>
      <p:sp>
        <p:nvSpPr>
          <p:cNvPr id="33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pic>
        <p:nvPicPr>
          <p:cNvPr id="3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367" y="1390654"/>
            <a:ext cx="1952625"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9" name="TextBox 338"/>
          <p:cNvSpPr txBox="1"/>
          <p:nvPr/>
        </p:nvSpPr>
        <p:spPr>
          <a:xfrm>
            <a:off x="393673" y="277520"/>
            <a:ext cx="7480551" cy="769441"/>
          </a:xfrm>
          <a:prstGeom prst="rect">
            <a:avLst/>
          </a:prstGeom>
          <a:solidFill>
            <a:schemeClr val="bg1">
              <a:alpha val="52000"/>
            </a:schemeClr>
          </a:solidFill>
        </p:spPr>
        <p:txBody>
          <a:bodyPr wrap="square" rtlCol="0">
            <a:spAutoFit/>
          </a:bodyPr>
          <a:lstStyle/>
          <a:p>
            <a:r>
              <a:rPr lang="en-GB" sz="4400" dirty="0"/>
              <a:t>Integration Tested</a:t>
            </a:r>
          </a:p>
        </p:txBody>
      </p:sp>
    </p:spTree>
    <p:extLst>
      <p:ext uri="{BB962C8B-B14F-4D97-AF65-F5344CB8AC3E}">
        <p14:creationId xmlns:p14="http://schemas.microsoft.com/office/powerpoint/2010/main" val="14739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wipe(left)">
                                      <p:cBhvr>
                                        <p:cTn id="11"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767268"/>
            <a:ext cx="9144000" cy="769441"/>
          </a:xfrm>
          <a:prstGeom prst="rect">
            <a:avLst/>
          </a:prstGeom>
          <a:noFill/>
        </p:spPr>
        <p:txBody>
          <a:bodyPr wrap="square" rtlCol="0">
            <a:spAutoFit/>
          </a:bodyPr>
          <a:lstStyle/>
          <a:p>
            <a:pPr algn="ctr"/>
            <a:r>
              <a:rPr lang="en-GB" sz="4400" dirty="0">
                <a:solidFill>
                  <a:schemeClr val="bg1"/>
                </a:solidFill>
              </a:rPr>
              <a:t>In practice</a:t>
            </a:r>
          </a:p>
        </p:txBody>
      </p:sp>
      <p:sp>
        <p:nvSpPr>
          <p:cNvPr id="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7149459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3410" y="-44450"/>
            <a:ext cx="9144000" cy="1003300"/>
          </a:xfrm>
        </p:spPr>
        <p:txBody>
          <a:bodyPr anchor="t">
            <a:noAutofit/>
          </a:bodyPr>
          <a:lstStyle/>
          <a:p>
            <a:pPr algn="l"/>
            <a:r>
              <a:rPr lang="en-GB" sz="4400" dirty="0"/>
              <a:t>Develop and Operate Platforms optimised for rapid delivery</a:t>
            </a:r>
            <a:endParaRPr lang="en-GB" sz="3600" dirty="0"/>
          </a:p>
        </p:txBody>
      </p:sp>
      <p:sp>
        <p:nvSpPr>
          <p:cNvPr id="7" name="Rectangle 22"/>
          <p:cNvSpPr>
            <a:spLocks noChangeArrowheads="1"/>
          </p:cNvSpPr>
          <p:nvPr/>
        </p:nvSpPr>
        <p:spPr bwMode="auto">
          <a:xfrm>
            <a:off x="-24063" y="6155339"/>
            <a:ext cx="12216063" cy="718025"/>
          </a:xfrm>
          <a:prstGeom prst="rect">
            <a:avLst/>
          </a:prstGeom>
          <a:solidFill>
            <a:srgbClr val="359B4C"/>
          </a:solidFill>
          <a:ln w="6350">
            <a:noFill/>
            <a:miter lim="800000"/>
            <a:headEnd/>
            <a:tailEnd/>
          </a:ln>
          <a:effectLst/>
        </p:spPr>
        <p:txBody>
          <a:bodyPr lIns="72000" tIns="72000" rIns="72000" bIns="72000" anchor="ctr"/>
          <a:lstStyle/>
          <a:p>
            <a:pPr algn="ctr" eaLnBrk="0" hangingPunct="0"/>
            <a:endParaRPr lang="en-US" sz="2400" b="1" dirty="0">
              <a:solidFill>
                <a:schemeClr val="bg1"/>
              </a:solidFill>
            </a:endParaRPr>
          </a:p>
        </p:txBody>
      </p:sp>
      <p:sp>
        <p:nvSpPr>
          <p:cNvPr id="5" name="Freeform 17"/>
          <p:cNvSpPr>
            <a:spLocks/>
          </p:cNvSpPr>
          <p:nvPr/>
        </p:nvSpPr>
        <p:spPr bwMode="auto">
          <a:xfrm>
            <a:off x="0" y="1389810"/>
            <a:ext cx="5949653" cy="4345959"/>
          </a:xfrm>
          <a:custGeom>
            <a:avLst/>
            <a:gdLst/>
            <a:ahLst/>
            <a:cxnLst>
              <a:cxn ang="0">
                <a:pos x="0" y="0"/>
              </a:cxn>
              <a:cxn ang="0">
                <a:pos x="2053" y="0"/>
              </a:cxn>
              <a:cxn ang="0">
                <a:pos x="2053" y="894"/>
              </a:cxn>
              <a:cxn ang="0">
                <a:pos x="0" y="1788"/>
              </a:cxn>
              <a:cxn ang="0">
                <a:pos x="0" y="0"/>
              </a:cxn>
            </a:cxnLst>
            <a:rect l="0" t="0" r="r" b="b"/>
            <a:pathLst>
              <a:path w="2054" h="1789">
                <a:moveTo>
                  <a:pt x="0" y="0"/>
                </a:moveTo>
                <a:lnTo>
                  <a:pt x="2053" y="0"/>
                </a:lnTo>
                <a:lnTo>
                  <a:pt x="2053" y="894"/>
                </a:lnTo>
                <a:lnTo>
                  <a:pt x="0" y="1788"/>
                </a:lnTo>
                <a:lnTo>
                  <a:pt x="0" y="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sp>
        <p:nvSpPr>
          <p:cNvPr id="6" name="Freeform 18"/>
          <p:cNvSpPr>
            <a:spLocks/>
          </p:cNvSpPr>
          <p:nvPr/>
        </p:nvSpPr>
        <p:spPr bwMode="auto">
          <a:xfrm>
            <a:off x="6220949" y="1389810"/>
            <a:ext cx="5949653" cy="4345959"/>
          </a:xfrm>
          <a:custGeom>
            <a:avLst/>
            <a:gdLst/>
            <a:ahLst/>
            <a:cxnLst>
              <a:cxn ang="0">
                <a:pos x="0" y="0"/>
              </a:cxn>
              <a:cxn ang="0">
                <a:pos x="2061" y="0"/>
              </a:cxn>
              <a:cxn ang="0">
                <a:pos x="2061" y="1788"/>
              </a:cxn>
              <a:cxn ang="0">
                <a:pos x="0" y="894"/>
              </a:cxn>
              <a:cxn ang="0">
                <a:pos x="0" y="0"/>
              </a:cxn>
            </a:cxnLst>
            <a:rect l="0" t="0" r="r" b="b"/>
            <a:pathLst>
              <a:path w="2062" h="1789">
                <a:moveTo>
                  <a:pt x="0" y="0"/>
                </a:moveTo>
                <a:lnTo>
                  <a:pt x="2061" y="0"/>
                </a:lnTo>
                <a:lnTo>
                  <a:pt x="2061" y="1788"/>
                </a:lnTo>
                <a:lnTo>
                  <a:pt x="0" y="894"/>
                </a:lnTo>
                <a:lnTo>
                  <a:pt x="0" y="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sp>
        <p:nvSpPr>
          <p:cNvPr id="8" name="Rectangle 24"/>
          <p:cNvSpPr>
            <a:spLocks noChangeArrowheads="1"/>
          </p:cNvSpPr>
          <p:nvPr/>
        </p:nvSpPr>
        <p:spPr bwMode="auto">
          <a:xfrm>
            <a:off x="225213" y="1560044"/>
            <a:ext cx="5344841" cy="1622734"/>
          </a:xfrm>
          <a:prstGeom prst="rect">
            <a:avLst/>
          </a:prstGeom>
          <a:noFill/>
          <a:ln w="9525">
            <a:noFill/>
            <a:miter lim="800000"/>
            <a:headEnd/>
            <a:tailEnd/>
          </a:ln>
          <a:effectLst/>
        </p:spPr>
        <p:txBody>
          <a:bodyPr wrap="square" lIns="72000" tIns="72000" rIns="72000" bIns="72000" anchor="ctr">
            <a:spAutoFit/>
          </a:bodyPr>
          <a:lstStyle/>
          <a:p>
            <a:pPr>
              <a:defRPr/>
            </a:pPr>
            <a:r>
              <a:rPr lang="en-GB" sz="1600" i="1" kern="0" dirty="0">
                <a:solidFill>
                  <a:srgbClr val="00B050"/>
                </a:solidFill>
                <a:latin typeface="Arial" pitchFamily="34" charset="0"/>
                <a:cs typeface="Arial" pitchFamily="34" charset="0"/>
              </a:rPr>
              <a:t>A </a:t>
            </a:r>
            <a:r>
              <a:rPr lang="en-GB" sz="1600" b="1" i="1" dirty="0">
                <a:solidFill>
                  <a:srgbClr val="00B050"/>
                </a:solidFill>
              </a:rPr>
              <a:t>globally</a:t>
            </a:r>
            <a:r>
              <a:rPr lang="en-GB" sz="1600" i="1" dirty="0">
                <a:solidFill>
                  <a:srgbClr val="00B050"/>
                </a:solidFill>
              </a:rPr>
              <a:t> networked </a:t>
            </a:r>
            <a:r>
              <a:rPr lang="en-GB" sz="1600" b="1" i="1" kern="0" dirty="0">
                <a:solidFill>
                  <a:srgbClr val="00B050"/>
                </a:solidFill>
                <a:latin typeface="Arial" pitchFamily="34" charset="0"/>
                <a:cs typeface="Arial" pitchFamily="34" charset="0"/>
              </a:rPr>
              <a:t>pool of resources </a:t>
            </a:r>
            <a:r>
              <a:rPr lang="en-GB" sz="1600" i="1" kern="0" dirty="0">
                <a:solidFill>
                  <a:srgbClr val="00B050"/>
                </a:solidFill>
                <a:latin typeface="Arial" pitchFamily="34" charset="0"/>
                <a:cs typeface="Arial" pitchFamily="34" charset="0"/>
              </a:rPr>
              <a:t>providing projects the option to have key areas of their </a:t>
            </a:r>
            <a:r>
              <a:rPr lang="en-GB" sz="1600" i="1" dirty="0">
                <a:solidFill>
                  <a:srgbClr val="00B050"/>
                </a:solidFill>
              </a:rPr>
              <a:t>DevOps delivered as a service. By emphasising </a:t>
            </a:r>
            <a:r>
              <a:rPr lang="en-GB" sz="1600" b="1" i="1" dirty="0">
                <a:solidFill>
                  <a:srgbClr val="00B050"/>
                </a:solidFill>
              </a:rPr>
              <a:t>Continuous Delivery</a:t>
            </a:r>
            <a:r>
              <a:rPr lang="en-GB" sz="1600" i="1" dirty="0">
                <a:solidFill>
                  <a:srgbClr val="00B050"/>
                </a:solidFill>
              </a:rPr>
              <a:t>, we are able to vastly improve your Software Delivery Lifecycle at all each stages including </a:t>
            </a:r>
            <a:r>
              <a:rPr lang="en-GB" sz="1600" b="1" i="1" dirty="0">
                <a:solidFill>
                  <a:srgbClr val="00B050"/>
                </a:solidFill>
              </a:rPr>
              <a:t>Transformation, Mobilisation and Assessment </a:t>
            </a:r>
            <a:endParaRPr lang="en-GB" sz="1600" b="1" i="1" kern="0" dirty="0">
              <a:solidFill>
                <a:srgbClr val="00B050"/>
              </a:solidFill>
              <a:latin typeface="Arial" pitchFamily="34" charset="0"/>
              <a:cs typeface="Arial" pitchFamily="34" charset="0"/>
            </a:endParaRPr>
          </a:p>
        </p:txBody>
      </p:sp>
      <p:sp>
        <p:nvSpPr>
          <p:cNvPr id="9" name="Rectangle 25"/>
          <p:cNvSpPr>
            <a:spLocks noChangeArrowheads="1"/>
          </p:cNvSpPr>
          <p:nvPr/>
        </p:nvSpPr>
        <p:spPr bwMode="auto">
          <a:xfrm>
            <a:off x="531170" y="5504759"/>
            <a:ext cx="3895339" cy="637849"/>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Software Configuration Management</a:t>
            </a:r>
          </a:p>
        </p:txBody>
      </p:sp>
      <p:sp>
        <p:nvSpPr>
          <p:cNvPr id="13" name="Rectangle 25"/>
          <p:cNvSpPr>
            <a:spLocks noChangeArrowheads="1"/>
          </p:cNvSpPr>
          <p:nvPr/>
        </p:nvSpPr>
        <p:spPr bwMode="auto">
          <a:xfrm>
            <a:off x="4763187" y="5463165"/>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Release Management</a:t>
            </a:r>
          </a:p>
        </p:txBody>
      </p:sp>
      <p:sp>
        <p:nvSpPr>
          <p:cNvPr id="15" name="Rectangle 25"/>
          <p:cNvSpPr>
            <a:spLocks noChangeArrowheads="1"/>
          </p:cNvSpPr>
          <p:nvPr/>
        </p:nvSpPr>
        <p:spPr bwMode="auto">
          <a:xfrm>
            <a:off x="8077744" y="5733961"/>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Environment Management</a:t>
            </a:r>
          </a:p>
        </p:txBody>
      </p:sp>
      <p:sp>
        <p:nvSpPr>
          <p:cNvPr id="12" name="TextBox 11"/>
          <p:cNvSpPr txBox="1"/>
          <p:nvPr/>
        </p:nvSpPr>
        <p:spPr>
          <a:xfrm>
            <a:off x="6549772" y="1464454"/>
            <a:ext cx="5625241" cy="2246769"/>
          </a:xfrm>
          <a:prstGeom prst="rect">
            <a:avLst/>
          </a:prstGeom>
          <a:noFill/>
        </p:spPr>
        <p:txBody>
          <a:bodyPr wrap="square" rtlCol="0">
            <a:spAutoFit/>
          </a:bodyPr>
          <a:lstStyle/>
          <a:p>
            <a:r>
              <a:rPr lang="en-GB" sz="1400" dirty="0">
                <a:solidFill>
                  <a:srgbClr val="00B050"/>
                </a:solidFill>
              </a:rPr>
              <a:t>We can…</a:t>
            </a:r>
          </a:p>
          <a:p>
            <a:pPr marL="342900" indent="-342900">
              <a:buFontTx/>
              <a:buAutoNum type="arabicPeriod"/>
            </a:pPr>
            <a:r>
              <a:rPr lang="en-GB" sz="1400" dirty="0">
                <a:solidFill>
                  <a:srgbClr val="00B050"/>
                </a:solidFill>
              </a:rPr>
              <a:t>Take a project from a standing-start to a working Development and Tools infrastructure in days</a:t>
            </a:r>
          </a:p>
          <a:p>
            <a:pPr marL="342900" indent="-342900">
              <a:buFontTx/>
              <a:buAutoNum type="arabicPeriod"/>
            </a:pPr>
            <a:r>
              <a:rPr lang="en-GB" sz="1400" dirty="0">
                <a:solidFill>
                  <a:srgbClr val="00B050"/>
                </a:solidFill>
              </a:rPr>
              <a:t>Increase Agility by using our pioneering methods for Continuous Delivery</a:t>
            </a:r>
          </a:p>
          <a:p>
            <a:pPr marL="342900" indent="-342900">
              <a:buAutoNum type="arabicPeriod"/>
            </a:pPr>
            <a:r>
              <a:rPr lang="en-GB" sz="1400" dirty="0">
                <a:solidFill>
                  <a:srgbClr val="00B050"/>
                </a:solidFill>
              </a:rPr>
              <a:t>Increase productivity and predictability through fully automated environments</a:t>
            </a:r>
          </a:p>
          <a:p>
            <a:pPr lvl="1"/>
            <a:r>
              <a:rPr lang="en-GB" sz="1400" dirty="0">
                <a:solidFill>
                  <a:srgbClr val="00B050"/>
                </a:solidFill>
              </a:rPr>
              <a:t> 4.      Reduce Cost by using proven 	processes and expertise to reduce 	errors and downtime</a:t>
            </a:r>
          </a:p>
          <a:p>
            <a:endParaRPr lang="en-GB" sz="1400" b="1" dirty="0">
              <a:solidFill>
                <a:schemeClr val="accent3"/>
              </a:solidFill>
            </a:endParaRPr>
          </a:p>
        </p:txBody>
      </p:sp>
      <p:sp>
        <p:nvSpPr>
          <p:cNvPr id="38" name="Rectangle 25"/>
          <p:cNvSpPr>
            <a:spLocks noChangeArrowheads="1"/>
          </p:cNvSpPr>
          <p:nvPr/>
        </p:nvSpPr>
        <p:spPr bwMode="auto">
          <a:xfrm>
            <a:off x="1477972" y="4973225"/>
            <a:ext cx="5683045"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Build &amp; Deploy Automation</a:t>
            </a:r>
          </a:p>
        </p:txBody>
      </p:sp>
      <p:sp>
        <p:nvSpPr>
          <p:cNvPr id="39" name="Rectangle 25"/>
          <p:cNvSpPr>
            <a:spLocks noChangeArrowheads="1"/>
          </p:cNvSpPr>
          <p:nvPr/>
        </p:nvSpPr>
        <p:spPr bwMode="auto">
          <a:xfrm>
            <a:off x="6076870" y="4763609"/>
            <a:ext cx="4083982"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Continuous Delivery</a:t>
            </a:r>
          </a:p>
        </p:txBody>
      </p:sp>
      <p:sp>
        <p:nvSpPr>
          <p:cNvPr id="40" name="Rectangle 25"/>
          <p:cNvSpPr>
            <a:spLocks noChangeArrowheads="1"/>
          </p:cNvSpPr>
          <p:nvPr/>
        </p:nvSpPr>
        <p:spPr bwMode="auto">
          <a:xfrm>
            <a:off x="1814651" y="5224617"/>
            <a:ext cx="5683045"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Tools</a:t>
            </a:r>
          </a:p>
        </p:txBody>
      </p:sp>
      <p:sp>
        <p:nvSpPr>
          <p:cNvPr id="41" name="TextBox 40"/>
          <p:cNvSpPr txBox="1"/>
          <p:nvPr/>
        </p:nvSpPr>
        <p:spPr>
          <a:xfrm>
            <a:off x="7358068" y="3511710"/>
            <a:ext cx="4302195" cy="523220"/>
          </a:xfrm>
          <a:prstGeom prst="rect">
            <a:avLst/>
          </a:prstGeom>
          <a:noFill/>
        </p:spPr>
        <p:txBody>
          <a:bodyPr wrap="square" rtlCol="0">
            <a:spAutoFit/>
          </a:bodyPr>
          <a:lstStyle/>
          <a:p>
            <a:pPr marL="342900" indent="-342900">
              <a:buAutoNum type="arabicPeriod" startAt="5"/>
            </a:pPr>
            <a:r>
              <a:rPr lang="en-GB" sz="1400" dirty="0">
                <a:solidFill>
                  <a:srgbClr val="00B050"/>
                </a:solidFill>
              </a:rPr>
              <a:t>Increase quality and efficiency</a:t>
            </a:r>
          </a:p>
          <a:p>
            <a:endParaRPr lang="en-GB" sz="1400" b="1" dirty="0">
              <a:solidFill>
                <a:schemeClr val="accent3"/>
              </a:solidFill>
            </a:endParaRPr>
          </a:p>
        </p:txBody>
      </p:sp>
      <p:sp>
        <p:nvSpPr>
          <p:cNvPr id="42" name="Rectangle 25"/>
          <p:cNvSpPr>
            <a:spLocks noChangeArrowheads="1"/>
          </p:cNvSpPr>
          <p:nvPr/>
        </p:nvSpPr>
        <p:spPr bwMode="auto">
          <a:xfrm>
            <a:off x="6399859" y="5104899"/>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Infrastructure as code</a:t>
            </a:r>
          </a:p>
        </p:txBody>
      </p:sp>
      <p:sp>
        <p:nvSpPr>
          <p:cNvPr id="43" name="Rectangle 25"/>
          <p:cNvSpPr>
            <a:spLocks noChangeArrowheads="1"/>
          </p:cNvSpPr>
          <p:nvPr/>
        </p:nvSpPr>
        <p:spPr bwMode="auto">
          <a:xfrm>
            <a:off x="5766573" y="4426874"/>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Cloud</a:t>
            </a:r>
          </a:p>
        </p:txBody>
      </p:sp>
      <p:sp>
        <p:nvSpPr>
          <p:cNvPr id="44" name="Rectangle 25"/>
          <p:cNvSpPr>
            <a:spLocks noChangeArrowheads="1"/>
          </p:cNvSpPr>
          <p:nvPr/>
        </p:nvSpPr>
        <p:spPr bwMode="auto">
          <a:xfrm>
            <a:off x="2525375" y="4346744"/>
            <a:ext cx="3895339" cy="391628"/>
          </a:xfrm>
          <a:prstGeom prst="rect">
            <a:avLst/>
          </a:prstGeom>
          <a:noFill/>
          <a:ln w="9525">
            <a:noFill/>
            <a:miter lim="800000"/>
            <a:headEnd/>
            <a:tailEnd/>
          </a:ln>
          <a:effectLst/>
        </p:spPr>
        <p:txBody>
          <a:bodyPr wrap="square" lIns="72000" tIns="72000" rIns="72000" bIns="72000" anchor="b">
            <a:spAutoFit/>
          </a:bodyPr>
          <a:lstStyle/>
          <a:p>
            <a:pPr algn="ctr" eaLnBrk="0" hangingPunct="0"/>
            <a:r>
              <a:rPr lang="en-US" sz="1600" b="1" dirty="0">
                <a:solidFill>
                  <a:srgbClr val="00B050"/>
                </a:solidFill>
              </a:rPr>
              <a:t>PaaS</a:t>
            </a:r>
          </a:p>
        </p:txBody>
      </p:sp>
      <p:sp>
        <p:nvSpPr>
          <p:cNvPr id="122" name="Freeform 16"/>
          <p:cNvSpPr>
            <a:spLocks/>
          </p:cNvSpPr>
          <p:nvPr/>
        </p:nvSpPr>
        <p:spPr bwMode="auto">
          <a:xfrm>
            <a:off x="24064" y="3533013"/>
            <a:ext cx="12123610" cy="2591879"/>
          </a:xfrm>
          <a:custGeom>
            <a:avLst/>
            <a:gdLst/>
            <a:ahLst/>
            <a:cxnLst>
              <a:cxn ang="0">
                <a:pos x="0" y="1030"/>
              </a:cxn>
              <a:cxn ang="0">
                <a:pos x="0" y="918"/>
              </a:cxn>
              <a:cxn ang="0">
                <a:pos x="2101" y="0"/>
              </a:cxn>
              <a:cxn ang="0">
                <a:pos x="4202" y="918"/>
              </a:cxn>
              <a:cxn ang="0">
                <a:pos x="4202" y="1030"/>
              </a:cxn>
              <a:cxn ang="0">
                <a:pos x="0" y="1030"/>
              </a:cxn>
            </a:cxnLst>
            <a:rect l="0" t="0" r="r" b="b"/>
            <a:pathLst>
              <a:path w="4203" h="1031">
                <a:moveTo>
                  <a:pt x="0" y="1030"/>
                </a:moveTo>
                <a:lnTo>
                  <a:pt x="0" y="918"/>
                </a:lnTo>
                <a:lnTo>
                  <a:pt x="2101" y="0"/>
                </a:lnTo>
                <a:lnTo>
                  <a:pt x="4202" y="918"/>
                </a:lnTo>
                <a:lnTo>
                  <a:pt x="4202" y="1030"/>
                </a:lnTo>
                <a:lnTo>
                  <a:pt x="0" y="1030"/>
                </a:lnTo>
              </a:path>
            </a:pathLst>
          </a:custGeom>
          <a:solidFill>
            <a:srgbClr val="359B4C">
              <a:alpha val="20000"/>
            </a:srgbClr>
          </a:solidFill>
          <a:ln w="6350" cap="rnd" cmpd="sng">
            <a:noFill/>
            <a:prstDash val="solid"/>
            <a:round/>
            <a:headEnd/>
            <a:tailEnd/>
          </a:ln>
          <a:effectLst/>
        </p:spPr>
        <p:txBody>
          <a:bodyPr lIns="72000" tIns="72000" rIns="72000" bIns="72000"/>
          <a:lstStyle/>
          <a:p>
            <a:pPr>
              <a:spcBef>
                <a:spcPts val="100"/>
              </a:spcBef>
              <a:spcAft>
                <a:spcPts val="100"/>
              </a:spcAft>
            </a:pPr>
            <a:endParaRPr lang="en-US" dirty="0"/>
          </a:p>
        </p:txBody>
      </p:sp>
      <p:grpSp>
        <p:nvGrpSpPr>
          <p:cNvPr id="95" name="Group 94"/>
          <p:cNvGrpSpPr/>
          <p:nvPr/>
        </p:nvGrpSpPr>
        <p:grpSpPr>
          <a:xfrm>
            <a:off x="5109443" y="2849659"/>
            <a:ext cx="1908000" cy="1907639"/>
            <a:chOff x="3754548" y="3671992"/>
            <a:chExt cx="1639162" cy="1907639"/>
          </a:xfrm>
        </p:grpSpPr>
        <p:sp>
          <p:nvSpPr>
            <p:cNvPr id="96" name="Oval 26"/>
            <p:cNvSpPr>
              <a:spLocks noChangeArrowheads="1"/>
            </p:cNvSpPr>
            <p:nvPr/>
          </p:nvSpPr>
          <p:spPr bwMode="auto">
            <a:xfrm>
              <a:off x="3754548" y="3671992"/>
              <a:ext cx="1639162" cy="1907639"/>
            </a:xfrm>
            <a:prstGeom prst="ellipse">
              <a:avLst/>
            </a:prstGeom>
            <a:solidFill>
              <a:schemeClr val="bg1"/>
            </a:solidFill>
            <a:ln w="63500">
              <a:solidFill>
                <a:schemeClr val="bg1"/>
              </a:solidFill>
              <a:round/>
              <a:headEnd/>
              <a:tailEnd/>
            </a:ln>
            <a:effectLst/>
          </p:spPr>
          <p:txBody>
            <a:bodyPr lIns="36000" tIns="36000" rIns="36000" bIns="36000" anchor="ctr"/>
            <a:lstStyle/>
            <a:p>
              <a:pPr algn="ctr" eaLnBrk="0" hangingPunct="0"/>
              <a:endParaRPr lang="en-US" sz="1400" b="1" dirty="0">
                <a:solidFill>
                  <a:schemeClr val="bg1"/>
                </a:solidFill>
              </a:endParaRPr>
            </a:p>
          </p:txBody>
        </p:sp>
        <p:grpSp>
          <p:nvGrpSpPr>
            <p:cNvPr id="97" name="Group 96"/>
            <p:cNvGrpSpPr/>
            <p:nvPr/>
          </p:nvGrpSpPr>
          <p:grpSpPr>
            <a:xfrm>
              <a:off x="4080574" y="4316421"/>
              <a:ext cx="1053320" cy="1154343"/>
              <a:chOff x="1455314" y="2077173"/>
              <a:chExt cx="1072022" cy="1092059"/>
            </a:xfrm>
            <a:solidFill>
              <a:srgbClr val="00B050"/>
            </a:solidFill>
          </p:grpSpPr>
          <p:sp>
            <p:nvSpPr>
              <p:cNvPr id="99" name="Freeform 98"/>
              <p:cNvSpPr>
                <a:spLocks/>
              </p:cNvSpPr>
              <p:nvPr/>
            </p:nvSpPr>
            <p:spPr bwMode="auto">
              <a:xfrm>
                <a:off x="1589317" y="3028968"/>
                <a:ext cx="38823" cy="73889"/>
              </a:xfrm>
              <a:custGeom>
                <a:avLst/>
                <a:gdLst/>
                <a:ahLst/>
                <a:cxnLst>
                  <a:cxn ang="0">
                    <a:pos x="20" y="0"/>
                  </a:cxn>
                  <a:cxn ang="0">
                    <a:pos x="26" y="3"/>
                  </a:cxn>
                  <a:cxn ang="0">
                    <a:pos x="29" y="6"/>
                  </a:cxn>
                  <a:cxn ang="0">
                    <a:pos x="31" y="9"/>
                  </a:cxn>
                  <a:cxn ang="0">
                    <a:pos x="31" y="17"/>
                  </a:cxn>
                  <a:cxn ang="0">
                    <a:pos x="25" y="34"/>
                  </a:cxn>
                  <a:cxn ang="0">
                    <a:pos x="20" y="52"/>
                  </a:cxn>
                  <a:cxn ang="0">
                    <a:pos x="17" y="58"/>
                  </a:cxn>
                  <a:cxn ang="0">
                    <a:pos x="14" y="59"/>
                  </a:cxn>
                  <a:cxn ang="0">
                    <a:pos x="11" y="59"/>
                  </a:cxn>
                  <a:cxn ang="0">
                    <a:pos x="6" y="58"/>
                  </a:cxn>
                  <a:cxn ang="0">
                    <a:pos x="3" y="56"/>
                  </a:cxn>
                  <a:cxn ang="0">
                    <a:pos x="0" y="50"/>
                  </a:cxn>
                  <a:cxn ang="0">
                    <a:pos x="0" y="46"/>
                  </a:cxn>
                  <a:cxn ang="0">
                    <a:pos x="5" y="26"/>
                  </a:cxn>
                  <a:cxn ang="0">
                    <a:pos x="11" y="6"/>
                  </a:cxn>
                  <a:cxn ang="0">
                    <a:pos x="14" y="3"/>
                  </a:cxn>
                  <a:cxn ang="0">
                    <a:pos x="20" y="0"/>
                  </a:cxn>
                </a:cxnLst>
                <a:rect l="0" t="0" r="r" b="b"/>
                <a:pathLst>
                  <a:path w="31" h="59">
                    <a:moveTo>
                      <a:pt x="20" y="0"/>
                    </a:moveTo>
                    <a:lnTo>
                      <a:pt x="26" y="3"/>
                    </a:lnTo>
                    <a:lnTo>
                      <a:pt x="29" y="6"/>
                    </a:lnTo>
                    <a:lnTo>
                      <a:pt x="31" y="9"/>
                    </a:lnTo>
                    <a:lnTo>
                      <a:pt x="31" y="17"/>
                    </a:lnTo>
                    <a:lnTo>
                      <a:pt x="25" y="34"/>
                    </a:lnTo>
                    <a:lnTo>
                      <a:pt x="20" y="52"/>
                    </a:lnTo>
                    <a:lnTo>
                      <a:pt x="17" y="58"/>
                    </a:lnTo>
                    <a:lnTo>
                      <a:pt x="14" y="59"/>
                    </a:lnTo>
                    <a:lnTo>
                      <a:pt x="11" y="59"/>
                    </a:lnTo>
                    <a:lnTo>
                      <a:pt x="6" y="58"/>
                    </a:lnTo>
                    <a:lnTo>
                      <a:pt x="3" y="56"/>
                    </a:lnTo>
                    <a:lnTo>
                      <a:pt x="0" y="50"/>
                    </a:lnTo>
                    <a:lnTo>
                      <a:pt x="0" y="46"/>
                    </a:lnTo>
                    <a:lnTo>
                      <a:pt x="5" y="26"/>
                    </a:lnTo>
                    <a:lnTo>
                      <a:pt x="11" y="6"/>
                    </a:lnTo>
                    <a:lnTo>
                      <a:pt x="14"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0" name="Freeform 99"/>
              <p:cNvSpPr>
                <a:spLocks/>
              </p:cNvSpPr>
              <p:nvPr/>
            </p:nvSpPr>
            <p:spPr bwMode="auto">
              <a:xfrm>
                <a:off x="1673225" y="2997659"/>
                <a:ext cx="37571" cy="71385"/>
              </a:xfrm>
              <a:custGeom>
                <a:avLst/>
                <a:gdLst/>
                <a:ahLst/>
                <a:cxnLst>
                  <a:cxn ang="0">
                    <a:pos x="18" y="0"/>
                  </a:cxn>
                  <a:cxn ang="0">
                    <a:pos x="21" y="0"/>
                  </a:cxn>
                  <a:cxn ang="0">
                    <a:pos x="27" y="3"/>
                  </a:cxn>
                  <a:cxn ang="0">
                    <a:pos x="30" y="9"/>
                  </a:cxn>
                  <a:cxn ang="0">
                    <a:pos x="30" y="13"/>
                  </a:cxn>
                  <a:cxn ang="0">
                    <a:pos x="20" y="49"/>
                  </a:cxn>
                  <a:cxn ang="0">
                    <a:pos x="18" y="54"/>
                  </a:cxn>
                  <a:cxn ang="0">
                    <a:pos x="12" y="57"/>
                  </a:cxn>
                  <a:cxn ang="0">
                    <a:pos x="9" y="57"/>
                  </a:cxn>
                  <a:cxn ang="0">
                    <a:pos x="3" y="54"/>
                  </a:cxn>
                  <a:cxn ang="0">
                    <a:pos x="0" y="51"/>
                  </a:cxn>
                  <a:cxn ang="0">
                    <a:pos x="0" y="43"/>
                  </a:cxn>
                  <a:cxn ang="0">
                    <a:pos x="10" y="7"/>
                  </a:cxn>
                  <a:cxn ang="0">
                    <a:pos x="12" y="3"/>
                  </a:cxn>
                  <a:cxn ang="0">
                    <a:pos x="18" y="0"/>
                  </a:cxn>
                </a:cxnLst>
                <a:rect l="0" t="0" r="r" b="b"/>
                <a:pathLst>
                  <a:path w="30" h="57">
                    <a:moveTo>
                      <a:pt x="18" y="0"/>
                    </a:moveTo>
                    <a:lnTo>
                      <a:pt x="21" y="0"/>
                    </a:lnTo>
                    <a:lnTo>
                      <a:pt x="27" y="3"/>
                    </a:lnTo>
                    <a:lnTo>
                      <a:pt x="30" y="9"/>
                    </a:lnTo>
                    <a:lnTo>
                      <a:pt x="30" y="13"/>
                    </a:lnTo>
                    <a:lnTo>
                      <a:pt x="20" y="49"/>
                    </a:lnTo>
                    <a:lnTo>
                      <a:pt x="18" y="54"/>
                    </a:lnTo>
                    <a:lnTo>
                      <a:pt x="12" y="57"/>
                    </a:lnTo>
                    <a:lnTo>
                      <a:pt x="9" y="57"/>
                    </a:lnTo>
                    <a:lnTo>
                      <a:pt x="3" y="54"/>
                    </a:lnTo>
                    <a:lnTo>
                      <a:pt x="0" y="51"/>
                    </a:lnTo>
                    <a:lnTo>
                      <a:pt x="0" y="43"/>
                    </a:lnTo>
                    <a:lnTo>
                      <a:pt x="10" y="7"/>
                    </a:lnTo>
                    <a:lnTo>
                      <a:pt x="12" y="3"/>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1" name="Freeform 100"/>
              <p:cNvSpPr>
                <a:spLocks/>
              </p:cNvSpPr>
              <p:nvPr/>
            </p:nvSpPr>
            <p:spPr bwMode="auto">
              <a:xfrm>
                <a:off x="1758386" y="2883694"/>
                <a:ext cx="40076" cy="132750"/>
              </a:xfrm>
              <a:custGeom>
                <a:avLst/>
                <a:gdLst/>
                <a:ahLst/>
                <a:cxnLst>
                  <a:cxn ang="0">
                    <a:pos x="20" y="0"/>
                  </a:cxn>
                  <a:cxn ang="0">
                    <a:pos x="23" y="0"/>
                  </a:cxn>
                  <a:cxn ang="0">
                    <a:pos x="29" y="3"/>
                  </a:cxn>
                  <a:cxn ang="0">
                    <a:pos x="32" y="6"/>
                  </a:cxn>
                  <a:cxn ang="0">
                    <a:pos x="32" y="10"/>
                  </a:cxn>
                  <a:cxn ang="0">
                    <a:pos x="27" y="54"/>
                  </a:cxn>
                  <a:cxn ang="0">
                    <a:pos x="21" y="98"/>
                  </a:cxn>
                  <a:cxn ang="0">
                    <a:pos x="20" y="103"/>
                  </a:cxn>
                  <a:cxn ang="0">
                    <a:pos x="13" y="106"/>
                  </a:cxn>
                  <a:cxn ang="0">
                    <a:pos x="10" y="106"/>
                  </a:cxn>
                  <a:cxn ang="0">
                    <a:pos x="6" y="104"/>
                  </a:cxn>
                  <a:cxn ang="0">
                    <a:pos x="3" y="103"/>
                  </a:cxn>
                  <a:cxn ang="0">
                    <a:pos x="0" y="97"/>
                  </a:cxn>
                  <a:cxn ang="0">
                    <a:pos x="0" y="92"/>
                  </a:cxn>
                  <a:cxn ang="0">
                    <a:pos x="7" y="51"/>
                  </a:cxn>
                  <a:cxn ang="0">
                    <a:pos x="10" y="10"/>
                  </a:cxn>
                  <a:cxn ang="0">
                    <a:pos x="10" y="6"/>
                  </a:cxn>
                  <a:cxn ang="0">
                    <a:pos x="13" y="3"/>
                  </a:cxn>
                  <a:cxn ang="0">
                    <a:pos x="20" y="0"/>
                  </a:cxn>
                </a:cxnLst>
                <a:rect l="0" t="0" r="r" b="b"/>
                <a:pathLst>
                  <a:path w="32" h="106">
                    <a:moveTo>
                      <a:pt x="20" y="0"/>
                    </a:moveTo>
                    <a:lnTo>
                      <a:pt x="23" y="0"/>
                    </a:lnTo>
                    <a:lnTo>
                      <a:pt x="29" y="3"/>
                    </a:lnTo>
                    <a:lnTo>
                      <a:pt x="32" y="6"/>
                    </a:lnTo>
                    <a:lnTo>
                      <a:pt x="32" y="10"/>
                    </a:lnTo>
                    <a:lnTo>
                      <a:pt x="27" y="54"/>
                    </a:lnTo>
                    <a:lnTo>
                      <a:pt x="21" y="98"/>
                    </a:lnTo>
                    <a:lnTo>
                      <a:pt x="20" y="103"/>
                    </a:lnTo>
                    <a:lnTo>
                      <a:pt x="13" y="106"/>
                    </a:lnTo>
                    <a:lnTo>
                      <a:pt x="10" y="106"/>
                    </a:lnTo>
                    <a:lnTo>
                      <a:pt x="6" y="104"/>
                    </a:lnTo>
                    <a:lnTo>
                      <a:pt x="3" y="103"/>
                    </a:lnTo>
                    <a:lnTo>
                      <a:pt x="0" y="97"/>
                    </a:lnTo>
                    <a:lnTo>
                      <a:pt x="0" y="92"/>
                    </a:lnTo>
                    <a:lnTo>
                      <a:pt x="7" y="51"/>
                    </a:lnTo>
                    <a:lnTo>
                      <a:pt x="10" y="10"/>
                    </a:lnTo>
                    <a:lnTo>
                      <a:pt x="10" y="6"/>
                    </a:lnTo>
                    <a:lnTo>
                      <a:pt x="13"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2" name="Freeform 101"/>
              <p:cNvSpPr>
                <a:spLocks/>
              </p:cNvSpPr>
              <p:nvPr/>
            </p:nvSpPr>
            <p:spPr bwMode="auto">
              <a:xfrm>
                <a:off x="1837284" y="2817319"/>
                <a:ext cx="36318" cy="96432"/>
              </a:xfrm>
              <a:custGeom>
                <a:avLst/>
                <a:gdLst/>
                <a:ahLst/>
                <a:cxnLst>
                  <a:cxn ang="0">
                    <a:pos x="17" y="0"/>
                  </a:cxn>
                  <a:cxn ang="0">
                    <a:pos x="22" y="2"/>
                  </a:cxn>
                  <a:cxn ang="0">
                    <a:pos x="28" y="5"/>
                  </a:cxn>
                  <a:cxn ang="0">
                    <a:pos x="29" y="9"/>
                  </a:cxn>
                  <a:cxn ang="0">
                    <a:pos x="29" y="14"/>
                  </a:cxn>
                  <a:cxn ang="0">
                    <a:pos x="25" y="41"/>
                  </a:cxn>
                  <a:cxn ang="0">
                    <a:pos x="22" y="70"/>
                  </a:cxn>
                  <a:cxn ang="0">
                    <a:pos x="20" y="74"/>
                  </a:cxn>
                  <a:cxn ang="0">
                    <a:pos x="14" y="77"/>
                  </a:cxn>
                  <a:cxn ang="0">
                    <a:pos x="9" y="77"/>
                  </a:cxn>
                  <a:cxn ang="0">
                    <a:pos x="3" y="74"/>
                  </a:cxn>
                  <a:cxn ang="0">
                    <a:pos x="0" y="68"/>
                  </a:cxn>
                  <a:cxn ang="0">
                    <a:pos x="0" y="63"/>
                  </a:cxn>
                  <a:cxn ang="0">
                    <a:pos x="3" y="35"/>
                  </a:cxn>
                  <a:cxn ang="0">
                    <a:pos x="8" y="8"/>
                  </a:cxn>
                  <a:cxn ang="0">
                    <a:pos x="14" y="2"/>
                  </a:cxn>
                  <a:cxn ang="0">
                    <a:pos x="17" y="0"/>
                  </a:cxn>
                </a:cxnLst>
                <a:rect l="0" t="0" r="r" b="b"/>
                <a:pathLst>
                  <a:path w="29" h="77">
                    <a:moveTo>
                      <a:pt x="17" y="0"/>
                    </a:moveTo>
                    <a:lnTo>
                      <a:pt x="22" y="2"/>
                    </a:lnTo>
                    <a:lnTo>
                      <a:pt x="28" y="5"/>
                    </a:lnTo>
                    <a:lnTo>
                      <a:pt x="29" y="9"/>
                    </a:lnTo>
                    <a:lnTo>
                      <a:pt x="29" y="14"/>
                    </a:lnTo>
                    <a:lnTo>
                      <a:pt x="25" y="41"/>
                    </a:lnTo>
                    <a:lnTo>
                      <a:pt x="22" y="70"/>
                    </a:lnTo>
                    <a:lnTo>
                      <a:pt x="20" y="74"/>
                    </a:lnTo>
                    <a:lnTo>
                      <a:pt x="14" y="77"/>
                    </a:lnTo>
                    <a:lnTo>
                      <a:pt x="9" y="77"/>
                    </a:lnTo>
                    <a:lnTo>
                      <a:pt x="3" y="74"/>
                    </a:lnTo>
                    <a:lnTo>
                      <a:pt x="0" y="68"/>
                    </a:lnTo>
                    <a:lnTo>
                      <a:pt x="0" y="63"/>
                    </a:lnTo>
                    <a:lnTo>
                      <a:pt x="3" y="35"/>
                    </a:lnTo>
                    <a:lnTo>
                      <a:pt x="8" y="8"/>
                    </a:lnTo>
                    <a:lnTo>
                      <a:pt x="14"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3" name="Freeform 102"/>
              <p:cNvSpPr>
                <a:spLocks/>
              </p:cNvSpPr>
              <p:nvPr/>
            </p:nvSpPr>
            <p:spPr bwMode="auto">
              <a:xfrm>
                <a:off x="1906164" y="2775991"/>
                <a:ext cx="30057" cy="97684"/>
              </a:xfrm>
              <a:custGeom>
                <a:avLst/>
                <a:gdLst/>
                <a:ahLst/>
                <a:cxnLst>
                  <a:cxn ang="0">
                    <a:pos x="12" y="0"/>
                  </a:cxn>
                  <a:cxn ang="0">
                    <a:pos x="18" y="0"/>
                  </a:cxn>
                  <a:cxn ang="0">
                    <a:pos x="22" y="4"/>
                  </a:cxn>
                  <a:cxn ang="0">
                    <a:pos x="24" y="7"/>
                  </a:cxn>
                  <a:cxn ang="0">
                    <a:pos x="24" y="12"/>
                  </a:cxn>
                  <a:cxn ang="0">
                    <a:pos x="21" y="30"/>
                  </a:cxn>
                  <a:cxn ang="0">
                    <a:pos x="22" y="50"/>
                  </a:cxn>
                  <a:cxn ang="0">
                    <a:pos x="22" y="72"/>
                  </a:cxn>
                  <a:cxn ang="0">
                    <a:pos x="19" y="75"/>
                  </a:cxn>
                  <a:cxn ang="0">
                    <a:pos x="13" y="78"/>
                  </a:cxn>
                  <a:cxn ang="0">
                    <a:pos x="10" y="78"/>
                  </a:cxn>
                  <a:cxn ang="0">
                    <a:pos x="4" y="75"/>
                  </a:cxn>
                  <a:cxn ang="0">
                    <a:pos x="1" y="72"/>
                  </a:cxn>
                  <a:cxn ang="0">
                    <a:pos x="1" y="68"/>
                  </a:cxn>
                  <a:cxn ang="0">
                    <a:pos x="0" y="38"/>
                  </a:cxn>
                  <a:cxn ang="0">
                    <a:pos x="4" y="7"/>
                  </a:cxn>
                  <a:cxn ang="0">
                    <a:pos x="6" y="3"/>
                  </a:cxn>
                  <a:cxn ang="0">
                    <a:pos x="12" y="0"/>
                  </a:cxn>
                </a:cxnLst>
                <a:rect l="0" t="0" r="r" b="b"/>
                <a:pathLst>
                  <a:path w="24" h="78">
                    <a:moveTo>
                      <a:pt x="12" y="0"/>
                    </a:moveTo>
                    <a:lnTo>
                      <a:pt x="18" y="0"/>
                    </a:lnTo>
                    <a:lnTo>
                      <a:pt x="22" y="4"/>
                    </a:lnTo>
                    <a:lnTo>
                      <a:pt x="24" y="7"/>
                    </a:lnTo>
                    <a:lnTo>
                      <a:pt x="24" y="12"/>
                    </a:lnTo>
                    <a:lnTo>
                      <a:pt x="21" y="30"/>
                    </a:lnTo>
                    <a:lnTo>
                      <a:pt x="22" y="50"/>
                    </a:lnTo>
                    <a:lnTo>
                      <a:pt x="22" y="72"/>
                    </a:lnTo>
                    <a:lnTo>
                      <a:pt x="19" y="75"/>
                    </a:lnTo>
                    <a:lnTo>
                      <a:pt x="13" y="78"/>
                    </a:lnTo>
                    <a:lnTo>
                      <a:pt x="10" y="78"/>
                    </a:lnTo>
                    <a:lnTo>
                      <a:pt x="4" y="75"/>
                    </a:lnTo>
                    <a:lnTo>
                      <a:pt x="1" y="72"/>
                    </a:lnTo>
                    <a:lnTo>
                      <a:pt x="1" y="68"/>
                    </a:lnTo>
                    <a:lnTo>
                      <a:pt x="0" y="38"/>
                    </a:lnTo>
                    <a:lnTo>
                      <a:pt x="4" y="7"/>
                    </a:lnTo>
                    <a:lnTo>
                      <a:pt x="6" y="3"/>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4" name="Freeform 103"/>
              <p:cNvSpPr>
                <a:spLocks/>
              </p:cNvSpPr>
              <p:nvPr/>
            </p:nvSpPr>
            <p:spPr bwMode="auto">
              <a:xfrm>
                <a:off x="2109047" y="2559332"/>
                <a:ext cx="27552" cy="92675"/>
              </a:xfrm>
              <a:custGeom>
                <a:avLst/>
                <a:gdLst/>
                <a:ahLst/>
                <a:cxnLst>
                  <a:cxn ang="0">
                    <a:pos x="9" y="0"/>
                  </a:cxn>
                  <a:cxn ang="0">
                    <a:pos x="12" y="0"/>
                  </a:cxn>
                  <a:cxn ang="0">
                    <a:pos x="18" y="3"/>
                  </a:cxn>
                  <a:cxn ang="0">
                    <a:pos x="21" y="6"/>
                  </a:cxn>
                  <a:cxn ang="0">
                    <a:pos x="21" y="11"/>
                  </a:cxn>
                  <a:cxn ang="0">
                    <a:pos x="22" y="38"/>
                  </a:cxn>
                  <a:cxn ang="0">
                    <a:pos x="21" y="67"/>
                  </a:cxn>
                  <a:cxn ang="0">
                    <a:pos x="18" y="73"/>
                  </a:cxn>
                  <a:cxn ang="0">
                    <a:pos x="15" y="74"/>
                  </a:cxn>
                  <a:cxn ang="0">
                    <a:pos x="12" y="74"/>
                  </a:cxn>
                  <a:cxn ang="0">
                    <a:pos x="7" y="73"/>
                  </a:cxn>
                  <a:cxn ang="0">
                    <a:pos x="4" y="71"/>
                  </a:cxn>
                  <a:cxn ang="0">
                    <a:pos x="1" y="65"/>
                  </a:cxn>
                  <a:cxn ang="0">
                    <a:pos x="1" y="35"/>
                  </a:cxn>
                  <a:cxn ang="0">
                    <a:pos x="0" y="11"/>
                  </a:cxn>
                  <a:cxn ang="0">
                    <a:pos x="0" y="6"/>
                  </a:cxn>
                  <a:cxn ang="0">
                    <a:pos x="3" y="3"/>
                  </a:cxn>
                  <a:cxn ang="0">
                    <a:pos x="9" y="0"/>
                  </a:cxn>
                </a:cxnLst>
                <a:rect l="0" t="0" r="r" b="b"/>
                <a:pathLst>
                  <a:path w="22" h="74">
                    <a:moveTo>
                      <a:pt x="9" y="0"/>
                    </a:moveTo>
                    <a:lnTo>
                      <a:pt x="12" y="0"/>
                    </a:lnTo>
                    <a:lnTo>
                      <a:pt x="18" y="3"/>
                    </a:lnTo>
                    <a:lnTo>
                      <a:pt x="21" y="6"/>
                    </a:lnTo>
                    <a:lnTo>
                      <a:pt x="21" y="11"/>
                    </a:lnTo>
                    <a:lnTo>
                      <a:pt x="22" y="38"/>
                    </a:lnTo>
                    <a:lnTo>
                      <a:pt x="21" y="67"/>
                    </a:lnTo>
                    <a:lnTo>
                      <a:pt x="18" y="73"/>
                    </a:lnTo>
                    <a:lnTo>
                      <a:pt x="15" y="74"/>
                    </a:lnTo>
                    <a:lnTo>
                      <a:pt x="12" y="74"/>
                    </a:lnTo>
                    <a:lnTo>
                      <a:pt x="7" y="73"/>
                    </a:lnTo>
                    <a:lnTo>
                      <a:pt x="4" y="71"/>
                    </a:lnTo>
                    <a:lnTo>
                      <a:pt x="1" y="65"/>
                    </a:lnTo>
                    <a:lnTo>
                      <a:pt x="1" y="35"/>
                    </a:lnTo>
                    <a:lnTo>
                      <a:pt x="0" y="11"/>
                    </a:lnTo>
                    <a:lnTo>
                      <a:pt x="0" y="6"/>
                    </a:lnTo>
                    <a:lnTo>
                      <a:pt x="3"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5" name="Freeform 104"/>
              <p:cNvSpPr>
                <a:spLocks/>
              </p:cNvSpPr>
              <p:nvPr/>
            </p:nvSpPr>
            <p:spPr bwMode="auto">
              <a:xfrm>
                <a:off x="2181684" y="2495462"/>
                <a:ext cx="28804" cy="87665"/>
              </a:xfrm>
              <a:custGeom>
                <a:avLst/>
                <a:gdLst/>
                <a:ahLst/>
                <a:cxnLst>
                  <a:cxn ang="0">
                    <a:pos x="10" y="0"/>
                  </a:cxn>
                  <a:cxn ang="0">
                    <a:pos x="13" y="0"/>
                  </a:cxn>
                  <a:cxn ang="0">
                    <a:pos x="19" y="3"/>
                  </a:cxn>
                  <a:cxn ang="0">
                    <a:pos x="22" y="6"/>
                  </a:cxn>
                  <a:cxn ang="0">
                    <a:pos x="22" y="38"/>
                  </a:cxn>
                  <a:cxn ang="0">
                    <a:pos x="23" y="50"/>
                  </a:cxn>
                  <a:cxn ang="0">
                    <a:pos x="22" y="62"/>
                  </a:cxn>
                  <a:cxn ang="0">
                    <a:pos x="20" y="67"/>
                  </a:cxn>
                  <a:cxn ang="0">
                    <a:pos x="14" y="70"/>
                  </a:cxn>
                  <a:cxn ang="0">
                    <a:pos x="11" y="70"/>
                  </a:cxn>
                  <a:cxn ang="0">
                    <a:pos x="6" y="68"/>
                  </a:cxn>
                  <a:cxn ang="0">
                    <a:pos x="3" y="67"/>
                  </a:cxn>
                  <a:cxn ang="0">
                    <a:pos x="0" y="60"/>
                  </a:cxn>
                  <a:cxn ang="0">
                    <a:pos x="0" y="6"/>
                  </a:cxn>
                  <a:cxn ang="0">
                    <a:pos x="3" y="3"/>
                  </a:cxn>
                  <a:cxn ang="0">
                    <a:pos x="10" y="0"/>
                  </a:cxn>
                </a:cxnLst>
                <a:rect l="0" t="0" r="r" b="b"/>
                <a:pathLst>
                  <a:path w="23" h="70">
                    <a:moveTo>
                      <a:pt x="10" y="0"/>
                    </a:moveTo>
                    <a:lnTo>
                      <a:pt x="13" y="0"/>
                    </a:lnTo>
                    <a:lnTo>
                      <a:pt x="19" y="3"/>
                    </a:lnTo>
                    <a:lnTo>
                      <a:pt x="22" y="6"/>
                    </a:lnTo>
                    <a:lnTo>
                      <a:pt x="22" y="38"/>
                    </a:lnTo>
                    <a:lnTo>
                      <a:pt x="23" y="50"/>
                    </a:lnTo>
                    <a:lnTo>
                      <a:pt x="22" y="62"/>
                    </a:lnTo>
                    <a:lnTo>
                      <a:pt x="20" y="67"/>
                    </a:lnTo>
                    <a:lnTo>
                      <a:pt x="14" y="70"/>
                    </a:lnTo>
                    <a:lnTo>
                      <a:pt x="11" y="70"/>
                    </a:lnTo>
                    <a:lnTo>
                      <a:pt x="6" y="68"/>
                    </a:lnTo>
                    <a:lnTo>
                      <a:pt x="3" y="67"/>
                    </a:lnTo>
                    <a:lnTo>
                      <a:pt x="0" y="60"/>
                    </a:lnTo>
                    <a:lnTo>
                      <a:pt x="0" y="6"/>
                    </a:lnTo>
                    <a:lnTo>
                      <a:pt x="3" y="3"/>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6" name="Freeform 105"/>
              <p:cNvSpPr>
                <a:spLocks/>
              </p:cNvSpPr>
              <p:nvPr/>
            </p:nvSpPr>
            <p:spPr bwMode="auto">
              <a:xfrm>
                <a:off x="2275611" y="2525518"/>
                <a:ext cx="35066" cy="96432"/>
              </a:xfrm>
              <a:custGeom>
                <a:avLst/>
                <a:gdLst/>
                <a:ahLst/>
                <a:cxnLst>
                  <a:cxn ang="0">
                    <a:pos x="16" y="0"/>
                  </a:cxn>
                  <a:cxn ang="0">
                    <a:pos x="19" y="0"/>
                  </a:cxn>
                  <a:cxn ang="0">
                    <a:pos x="25" y="3"/>
                  </a:cxn>
                  <a:cxn ang="0">
                    <a:pos x="28" y="6"/>
                  </a:cxn>
                  <a:cxn ang="0">
                    <a:pos x="28" y="11"/>
                  </a:cxn>
                  <a:cxn ang="0">
                    <a:pos x="27" y="29"/>
                  </a:cxn>
                  <a:cxn ang="0">
                    <a:pos x="22" y="49"/>
                  </a:cxn>
                  <a:cxn ang="0">
                    <a:pos x="21" y="67"/>
                  </a:cxn>
                  <a:cxn ang="0">
                    <a:pos x="21" y="71"/>
                  </a:cxn>
                  <a:cxn ang="0">
                    <a:pos x="18" y="74"/>
                  </a:cxn>
                  <a:cxn ang="0">
                    <a:pos x="12" y="77"/>
                  </a:cxn>
                  <a:cxn ang="0">
                    <a:pos x="9" y="77"/>
                  </a:cxn>
                  <a:cxn ang="0">
                    <a:pos x="3" y="74"/>
                  </a:cxn>
                  <a:cxn ang="0">
                    <a:pos x="0" y="71"/>
                  </a:cxn>
                  <a:cxn ang="0">
                    <a:pos x="0" y="67"/>
                  </a:cxn>
                  <a:cxn ang="0">
                    <a:pos x="1" y="49"/>
                  </a:cxn>
                  <a:cxn ang="0">
                    <a:pos x="6" y="29"/>
                  </a:cxn>
                  <a:cxn ang="0">
                    <a:pos x="7" y="11"/>
                  </a:cxn>
                  <a:cxn ang="0">
                    <a:pos x="7" y="6"/>
                  </a:cxn>
                  <a:cxn ang="0">
                    <a:pos x="10" y="3"/>
                  </a:cxn>
                  <a:cxn ang="0">
                    <a:pos x="16" y="0"/>
                  </a:cxn>
                </a:cxnLst>
                <a:rect l="0" t="0" r="r" b="b"/>
                <a:pathLst>
                  <a:path w="28" h="77">
                    <a:moveTo>
                      <a:pt x="16" y="0"/>
                    </a:moveTo>
                    <a:lnTo>
                      <a:pt x="19" y="0"/>
                    </a:lnTo>
                    <a:lnTo>
                      <a:pt x="25" y="3"/>
                    </a:lnTo>
                    <a:lnTo>
                      <a:pt x="28" y="6"/>
                    </a:lnTo>
                    <a:lnTo>
                      <a:pt x="28" y="11"/>
                    </a:lnTo>
                    <a:lnTo>
                      <a:pt x="27" y="29"/>
                    </a:lnTo>
                    <a:lnTo>
                      <a:pt x="22" y="49"/>
                    </a:lnTo>
                    <a:lnTo>
                      <a:pt x="21" y="67"/>
                    </a:lnTo>
                    <a:lnTo>
                      <a:pt x="21" y="71"/>
                    </a:lnTo>
                    <a:lnTo>
                      <a:pt x="18" y="74"/>
                    </a:lnTo>
                    <a:lnTo>
                      <a:pt x="12" y="77"/>
                    </a:lnTo>
                    <a:lnTo>
                      <a:pt x="9" y="77"/>
                    </a:lnTo>
                    <a:lnTo>
                      <a:pt x="3" y="74"/>
                    </a:lnTo>
                    <a:lnTo>
                      <a:pt x="0" y="71"/>
                    </a:lnTo>
                    <a:lnTo>
                      <a:pt x="0" y="67"/>
                    </a:lnTo>
                    <a:lnTo>
                      <a:pt x="1" y="49"/>
                    </a:lnTo>
                    <a:lnTo>
                      <a:pt x="6" y="29"/>
                    </a:lnTo>
                    <a:lnTo>
                      <a:pt x="7" y="11"/>
                    </a:lnTo>
                    <a:lnTo>
                      <a:pt x="7" y="6"/>
                    </a:lnTo>
                    <a:lnTo>
                      <a:pt x="10" y="3"/>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7" name="Freeform 106"/>
              <p:cNvSpPr>
                <a:spLocks/>
              </p:cNvSpPr>
              <p:nvPr/>
            </p:nvSpPr>
            <p:spPr bwMode="auto">
              <a:xfrm>
                <a:off x="2336976" y="2499219"/>
                <a:ext cx="40076" cy="115217"/>
              </a:xfrm>
              <a:custGeom>
                <a:avLst/>
                <a:gdLst/>
                <a:ahLst/>
                <a:cxnLst>
                  <a:cxn ang="0">
                    <a:pos x="20" y="0"/>
                  </a:cxn>
                  <a:cxn ang="0">
                    <a:pos x="23" y="0"/>
                  </a:cxn>
                  <a:cxn ang="0">
                    <a:pos x="29" y="3"/>
                  </a:cxn>
                  <a:cxn ang="0">
                    <a:pos x="32" y="6"/>
                  </a:cxn>
                  <a:cxn ang="0">
                    <a:pos x="32" y="27"/>
                  </a:cxn>
                  <a:cxn ang="0">
                    <a:pos x="31" y="44"/>
                  </a:cxn>
                  <a:cxn ang="0">
                    <a:pos x="26" y="62"/>
                  </a:cxn>
                  <a:cxn ang="0">
                    <a:pos x="22" y="82"/>
                  </a:cxn>
                  <a:cxn ang="0">
                    <a:pos x="22" y="86"/>
                  </a:cxn>
                  <a:cxn ang="0">
                    <a:pos x="19" y="89"/>
                  </a:cxn>
                  <a:cxn ang="0">
                    <a:pos x="12" y="92"/>
                  </a:cxn>
                  <a:cxn ang="0">
                    <a:pos x="9" y="92"/>
                  </a:cxn>
                  <a:cxn ang="0">
                    <a:pos x="3" y="89"/>
                  </a:cxn>
                  <a:cxn ang="0">
                    <a:pos x="0" y="86"/>
                  </a:cxn>
                  <a:cxn ang="0">
                    <a:pos x="0" y="82"/>
                  </a:cxn>
                  <a:cxn ang="0">
                    <a:pos x="3" y="64"/>
                  </a:cxn>
                  <a:cxn ang="0">
                    <a:pos x="8" y="47"/>
                  </a:cxn>
                  <a:cxn ang="0">
                    <a:pos x="11" y="29"/>
                  </a:cxn>
                  <a:cxn ang="0">
                    <a:pos x="11" y="6"/>
                  </a:cxn>
                  <a:cxn ang="0">
                    <a:pos x="14" y="3"/>
                  </a:cxn>
                  <a:cxn ang="0">
                    <a:pos x="20" y="0"/>
                  </a:cxn>
                </a:cxnLst>
                <a:rect l="0" t="0" r="r" b="b"/>
                <a:pathLst>
                  <a:path w="32" h="92">
                    <a:moveTo>
                      <a:pt x="20" y="0"/>
                    </a:moveTo>
                    <a:lnTo>
                      <a:pt x="23" y="0"/>
                    </a:lnTo>
                    <a:lnTo>
                      <a:pt x="29" y="3"/>
                    </a:lnTo>
                    <a:lnTo>
                      <a:pt x="32" y="6"/>
                    </a:lnTo>
                    <a:lnTo>
                      <a:pt x="32" y="27"/>
                    </a:lnTo>
                    <a:lnTo>
                      <a:pt x="31" y="44"/>
                    </a:lnTo>
                    <a:lnTo>
                      <a:pt x="26" y="62"/>
                    </a:lnTo>
                    <a:lnTo>
                      <a:pt x="22" y="82"/>
                    </a:lnTo>
                    <a:lnTo>
                      <a:pt x="22" y="86"/>
                    </a:lnTo>
                    <a:lnTo>
                      <a:pt x="19" y="89"/>
                    </a:lnTo>
                    <a:lnTo>
                      <a:pt x="12" y="92"/>
                    </a:lnTo>
                    <a:lnTo>
                      <a:pt x="9" y="92"/>
                    </a:lnTo>
                    <a:lnTo>
                      <a:pt x="3" y="89"/>
                    </a:lnTo>
                    <a:lnTo>
                      <a:pt x="0" y="86"/>
                    </a:lnTo>
                    <a:lnTo>
                      <a:pt x="0" y="82"/>
                    </a:lnTo>
                    <a:lnTo>
                      <a:pt x="3" y="64"/>
                    </a:lnTo>
                    <a:lnTo>
                      <a:pt x="8" y="47"/>
                    </a:lnTo>
                    <a:lnTo>
                      <a:pt x="11" y="29"/>
                    </a:lnTo>
                    <a:lnTo>
                      <a:pt x="11" y="6"/>
                    </a:lnTo>
                    <a:lnTo>
                      <a:pt x="14" y="3"/>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8" name="Freeform 107"/>
              <p:cNvSpPr>
                <a:spLocks/>
              </p:cNvSpPr>
              <p:nvPr/>
            </p:nvSpPr>
            <p:spPr bwMode="auto">
              <a:xfrm>
                <a:off x="2398342" y="2459143"/>
                <a:ext cx="26300" cy="132750"/>
              </a:xfrm>
              <a:custGeom>
                <a:avLst/>
                <a:gdLst/>
                <a:ahLst/>
                <a:cxnLst>
                  <a:cxn ang="0">
                    <a:pos x="9" y="0"/>
                  </a:cxn>
                  <a:cxn ang="0">
                    <a:pos x="12" y="0"/>
                  </a:cxn>
                  <a:cxn ang="0">
                    <a:pos x="18" y="3"/>
                  </a:cxn>
                  <a:cxn ang="0">
                    <a:pos x="21" y="6"/>
                  </a:cxn>
                  <a:cxn ang="0">
                    <a:pos x="21" y="100"/>
                  </a:cxn>
                  <a:cxn ang="0">
                    <a:pos x="18" y="103"/>
                  </a:cxn>
                  <a:cxn ang="0">
                    <a:pos x="12" y="106"/>
                  </a:cxn>
                  <a:cxn ang="0">
                    <a:pos x="9" y="106"/>
                  </a:cxn>
                  <a:cxn ang="0">
                    <a:pos x="3" y="103"/>
                  </a:cxn>
                  <a:cxn ang="0">
                    <a:pos x="0" y="100"/>
                  </a:cxn>
                  <a:cxn ang="0">
                    <a:pos x="0" y="6"/>
                  </a:cxn>
                  <a:cxn ang="0">
                    <a:pos x="3" y="3"/>
                  </a:cxn>
                  <a:cxn ang="0">
                    <a:pos x="9" y="0"/>
                  </a:cxn>
                </a:cxnLst>
                <a:rect l="0" t="0" r="r" b="b"/>
                <a:pathLst>
                  <a:path w="21" h="106">
                    <a:moveTo>
                      <a:pt x="9" y="0"/>
                    </a:moveTo>
                    <a:lnTo>
                      <a:pt x="12" y="0"/>
                    </a:lnTo>
                    <a:lnTo>
                      <a:pt x="18" y="3"/>
                    </a:lnTo>
                    <a:lnTo>
                      <a:pt x="21" y="6"/>
                    </a:lnTo>
                    <a:lnTo>
                      <a:pt x="21" y="100"/>
                    </a:lnTo>
                    <a:lnTo>
                      <a:pt x="18" y="103"/>
                    </a:lnTo>
                    <a:lnTo>
                      <a:pt x="12" y="106"/>
                    </a:lnTo>
                    <a:lnTo>
                      <a:pt x="9" y="106"/>
                    </a:lnTo>
                    <a:lnTo>
                      <a:pt x="3" y="103"/>
                    </a:lnTo>
                    <a:lnTo>
                      <a:pt x="0" y="100"/>
                    </a:lnTo>
                    <a:lnTo>
                      <a:pt x="0" y="6"/>
                    </a:lnTo>
                    <a:lnTo>
                      <a:pt x="3"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9" name="Freeform 108"/>
              <p:cNvSpPr>
                <a:spLocks/>
              </p:cNvSpPr>
              <p:nvPr/>
            </p:nvSpPr>
            <p:spPr bwMode="auto">
              <a:xfrm>
                <a:off x="2032653" y="2335160"/>
                <a:ext cx="32561" cy="61366"/>
              </a:xfrm>
              <a:custGeom>
                <a:avLst/>
                <a:gdLst/>
                <a:ahLst/>
                <a:cxnLst>
                  <a:cxn ang="0">
                    <a:pos x="14" y="0"/>
                  </a:cxn>
                  <a:cxn ang="0">
                    <a:pos x="20" y="0"/>
                  </a:cxn>
                  <a:cxn ang="0">
                    <a:pos x="23" y="3"/>
                  </a:cxn>
                  <a:cxn ang="0">
                    <a:pos x="26" y="4"/>
                  </a:cxn>
                  <a:cxn ang="0">
                    <a:pos x="26" y="12"/>
                  </a:cxn>
                  <a:cxn ang="0">
                    <a:pos x="23" y="25"/>
                  </a:cxn>
                  <a:cxn ang="0">
                    <a:pos x="21" y="39"/>
                  </a:cxn>
                  <a:cxn ang="0">
                    <a:pos x="21" y="43"/>
                  </a:cxn>
                  <a:cxn ang="0">
                    <a:pos x="18" y="46"/>
                  </a:cxn>
                  <a:cxn ang="0">
                    <a:pos x="12" y="49"/>
                  </a:cxn>
                  <a:cxn ang="0">
                    <a:pos x="9" y="49"/>
                  </a:cxn>
                  <a:cxn ang="0">
                    <a:pos x="3" y="46"/>
                  </a:cxn>
                  <a:cxn ang="0">
                    <a:pos x="0" y="43"/>
                  </a:cxn>
                  <a:cxn ang="0">
                    <a:pos x="0" y="39"/>
                  </a:cxn>
                  <a:cxn ang="0">
                    <a:pos x="2" y="22"/>
                  </a:cxn>
                  <a:cxn ang="0">
                    <a:pos x="6" y="7"/>
                  </a:cxn>
                  <a:cxn ang="0">
                    <a:pos x="8" y="3"/>
                  </a:cxn>
                  <a:cxn ang="0">
                    <a:pos x="14" y="0"/>
                  </a:cxn>
                </a:cxnLst>
                <a:rect l="0" t="0" r="r" b="b"/>
                <a:pathLst>
                  <a:path w="26" h="49">
                    <a:moveTo>
                      <a:pt x="14" y="0"/>
                    </a:moveTo>
                    <a:lnTo>
                      <a:pt x="20" y="0"/>
                    </a:lnTo>
                    <a:lnTo>
                      <a:pt x="23" y="3"/>
                    </a:lnTo>
                    <a:lnTo>
                      <a:pt x="26" y="4"/>
                    </a:lnTo>
                    <a:lnTo>
                      <a:pt x="26" y="12"/>
                    </a:lnTo>
                    <a:lnTo>
                      <a:pt x="23" y="25"/>
                    </a:lnTo>
                    <a:lnTo>
                      <a:pt x="21" y="39"/>
                    </a:lnTo>
                    <a:lnTo>
                      <a:pt x="21" y="43"/>
                    </a:lnTo>
                    <a:lnTo>
                      <a:pt x="18" y="46"/>
                    </a:lnTo>
                    <a:lnTo>
                      <a:pt x="12" y="49"/>
                    </a:lnTo>
                    <a:lnTo>
                      <a:pt x="9" y="49"/>
                    </a:lnTo>
                    <a:lnTo>
                      <a:pt x="3" y="46"/>
                    </a:lnTo>
                    <a:lnTo>
                      <a:pt x="0" y="43"/>
                    </a:lnTo>
                    <a:lnTo>
                      <a:pt x="0" y="39"/>
                    </a:lnTo>
                    <a:lnTo>
                      <a:pt x="2" y="22"/>
                    </a:lnTo>
                    <a:lnTo>
                      <a:pt x="6" y="7"/>
                    </a:lnTo>
                    <a:lnTo>
                      <a:pt x="8" y="3"/>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0" name="Freeform 109"/>
              <p:cNvSpPr>
                <a:spLocks/>
              </p:cNvSpPr>
              <p:nvPr/>
            </p:nvSpPr>
            <p:spPr bwMode="auto">
              <a:xfrm>
                <a:off x="2062709" y="2380245"/>
                <a:ext cx="32561" cy="75142"/>
              </a:xfrm>
              <a:custGeom>
                <a:avLst/>
                <a:gdLst/>
                <a:ahLst/>
                <a:cxnLst>
                  <a:cxn ang="0">
                    <a:pos x="15" y="0"/>
                  </a:cxn>
                  <a:cxn ang="0">
                    <a:pos x="18" y="0"/>
                  </a:cxn>
                  <a:cxn ang="0">
                    <a:pos x="24" y="3"/>
                  </a:cxn>
                  <a:cxn ang="0">
                    <a:pos x="26" y="6"/>
                  </a:cxn>
                  <a:cxn ang="0">
                    <a:pos x="26" y="10"/>
                  </a:cxn>
                  <a:cxn ang="0">
                    <a:pos x="24" y="32"/>
                  </a:cxn>
                  <a:cxn ang="0">
                    <a:pos x="21" y="53"/>
                  </a:cxn>
                  <a:cxn ang="0">
                    <a:pos x="20" y="57"/>
                  </a:cxn>
                  <a:cxn ang="0">
                    <a:pos x="14" y="60"/>
                  </a:cxn>
                  <a:cxn ang="0">
                    <a:pos x="11" y="60"/>
                  </a:cxn>
                  <a:cxn ang="0">
                    <a:pos x="6" y="59"/>
                  </a:cxn>
                  <a:cxn ang="0">
                    <a:pos x="3" y="57"/>
                  </a:cxn>
                  <a:cxn ang="0">
                    <a:pos x="0" y="51"/>
                  </a:cxn>
                  <a:cxn ang="0">
                    <a:pos x="0" y="47"/>
                  </a:cxn>
                  <a:cxn ang="0">
                    <a:pos x="5" y="10"/>
                  </a:cxn>
                  <a:cxn ang="0">
                    <a:pos x="6" y="6"/>
                  </a:cxn>
                  <a:cxn ang="0">
                    <a:pos x="8" y="3"/>
                  </a:cxn>
                  <a:cxn ang="0">
                    <a:pos x="11" y="1"/>
                  </a:cxn>
                  <a:cxn ang="0">
                    <a:pos x="15" y="0"/>
                  </a:cxn>
                </a:cxnLst>
                <a:rect l="0" t="0" r="r" b="b"/>
                <a:pathLst>
                  <a:path w="26" h="60">
                    <a:moveTo>
                      <a:pt x="15" y="0"/>
                    </a:moveTo>
                    <a:lnTo>
                      <a:pt x="18" y="0"/>
                    </a:lnTo>
                    <a:lnTo>
                      <a:pt x="24" y="3"/>
                    </a:lnTo>
                    <a:lnTo>
                      <a:pt x="26" y="6"/>
                    </a:lnTo>
                    <a:lnTo>
                      <a:pt x="26" y="10"/>
                    </a:lnTo>
                    <a:lnTo>
                      <a:pt x="24" y="32"/>
                    </a:lnTo>
                    <a:lnTo>
                      <a:pt x="21" y="53"/>
                    </a:lnTo>
                    <a:lnTo>
                      <a:pt x="20" y="57"/>
                    </a:lnTo>
                    <a:lnTo>
                      <a:pt x="14" y="60"/>
                    </a:lnTo>
                    <a:lnTo>
                      <a:pt x="11" y="60"/>
                    </a:lnTo>
                    <a:lnTo>
                      <a:pt x="6" y="59"/>
                    </a:lnTo>
                    <a:lnTo>
                      <a:pt x="3" y="57"/>
                    </a:lnTo>
                    <a:lnTo>
                      <a:pt x="0" y="51"/>
                    </a:lnTo>
                    <a:lnTo>
                      <a:pt x="0" y="47"/>
                    </a:lnTo>
                    <a:lnTo>
                      <a:pt x="5" y="10"/>
                    </a:lnTo>
                    <a:lnTo>
                      <a:pt x="6" y="6"/>
                    </a:lnTo>
                    <a:lnTo>
                      <a:pt x="8" y="3"/>
                    </a:lnTo>
                    <a:lnTo>
                      <a:pt x="11"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1" name="Freeform 110"/>
              <p:cNvSpPr>
                <a:spLocks noEditPoints="1"/>
              </p:cNvSpPr>
              <p:nvPr/>
            </p:nvSpPr>
            <p:spPr bwMode="auto">
              <a:xfrm>
                <a:off x="1774666" y="2470415"/>
                <a:ext cx="682537" cy="698817"/>
              </a:xfrm>
              <a:custGeom>
                <a:avLst/>
                <a:gdLst/>
                <a:ahLst/>
                <a:cxnLst>
                  <a:cxn ang="0">
                    <a:pos x="132" y="79"/>
                  </a:cxn>
                  <a:cxn ang="0">
                    <a:pos x="67" y="136"/>
                  </a:cxn>
                  <a:cxn ang="0">
                    <a:pos x="52" y="180"/>
                  </a:cxn>
                  <a:cxn ang="0">
                    <a:pos x="85" y="197"/>
                  </a:cxn>
                  <a:cxn ang="0">
                    <a:pos x="124" y="170"/>
                  </a:cxn>
                  <a:cxn ang="0">
                    <a:pos x="170" y="195"/>
                  </a:cxn>
                  <a:cxn ang="0">
                    <a:pos x="194" y="247"/>
                  </a:cxn>
                  <a:cxn ang="0">
                    <a:pos x="203" y="309"/>
                  </a:cxn>
                  <a:cxn ang="0">
                    <a:pos x="212" y="339"/>
                  </a:cxn>
                  <a:cxn ang="0">
                    <a:pos x="335" y="472"/>
                  </a:cxn>
                  <a:cxn ang="0">
                    <a:pos x="365" y="499"/>
                  </a:cxn>
                  <a:cxn ang="0">
                    <a:pos x="413" y="493"/>
                  </a:cxn>
                  <a:cxn ang="0">
                    <a:pos x="475" y="436"/>
                  </a:cxn>
                  <a:cxn ang="0">
                    <a:pos x="492" y="380"/>
                  </a:cxn>
                  <a:cxn ang="0">
                    <a:pos x="434" y="310"/>
                  </a:cxn>
                  <a:cxn ang="0">
                    <a:pos x="356" y="230"/>
                  </a:cxn>
                  <a:cxn ang="0">
                    <a:pos x="285" y="197"/>
                  </a:cxn>
                  <a:cxn ang="0">
                    <a:pos x="223" y="176"/>
                  </a:cxn>
                  <a:cxn ang="0">
                    <a:pos x="186" y="133"/>
                  </a:cxn>
                  <a:cxn ang="0">
                    <a:pos x="192" y="85"/>
                  </a:cxn>
                  <a:cxn ang="0">
                    <a:pos x="173" y="56"/>
                  </a:cxn>
                  <a:cxn ang="0">
                    <a:pos x="188" y="3"/>
                  </a:cxn>
                  <a:cxn ang="0">
                    <a:pos x="232" y="41"/>
                  </a:cxn>
                  <a:cxn ang="0">
                    <a:pos x="244" y="87"/>
                  </a:cxn>
                  <a:cxn ang="0">
                    <a:pos x="244" y="135"/>
                  </a:cxn>
                  <a:cxn ang="0">
                    <a:pos x="283" y="152"/>
                  </a:cxn>
                  <a:cxn ang="0">
                    <a:pos x="333" y="162"/>
                  </a:cxn>
                  <a:cxn ang="0">
                    <a:pos x="377" y="183"/>
                  </a:cxn>
                  <a:cxn ang="0">
                    <a:pos x="489" y="304"/>
                  </a:cxn>
                  <a:cxn ang="0">
                    <a:pos x="531" y="354"/>
                  </a:cxn>
                  <a:cxn ang="0">
                    <a:pos x="542" y="418"/>
                  </a:cxn>
                  <a:cxn ang="0">
                    <a:pos x="539" y="424"/>
                  </a:cxn>
                  <a:cxn ang="0">
                    <a:pos x="481" y="501"/>
                  </a:cxn>
                  <a:cxn ang="0">
                    <a:pos x="413" y="551"/>
                  </a:cxn>
                  <a:cxn ang="0">
                    <a:pos x="360" y="554"/>
                  </a:cxn>
                  <a:cxn ang="0">
                    <a:pos x="267" y="475"/>
                  </a:cxn>
                  <a:cxn ang="0">
                    <a:pos x="206" y="412"/>
                  </a:cxn>
                  <a:cxn ang="0">
                    <a:pos x="174" y="371"/>
                  </a:cxn>
                  <a:cxn ang="0">
                    <a:pos x="158" y="319"/>
                  </a:cxn>
                  <a:cxn ang="0">
                    <a:pos x="150" y="239"/>
                  </a:cxn>
                  <a:cxn ang="0">
                    <a:pos x="123" y="220"/>
                  </a:cxn>
                  <a:cxn ang="0">
                    <a:pos x="87" y="238"/>
                  </a:cxn>
                  <a:cxn ang="0">
                    <a:pos x="31" y="226"/>
                  </a:cxn>
                  <a:cxn ang="0">
                    <a:pos x="0" y="176"/>
                  </a:cxn>
                  <a:cxn ang="0">
                    <a:pos x="19" y="123"/>
                  </a:cxn>
                  <a:cxn ang="0">
                    <a:pos x="61" y="85"/>
                  </a:cxn>
                  <a:cxn ang="0">
                    <a:pos x="155" y="5"/>
                  </a:cxn>
                </a:cxnLst>
                <a:rect l="0" t="0" r="r" b="b"/>
                <a:pathLst>
                  <a:path w="545" h="558">
                    <a:moveTo>
                      <a:pt x="161" y="56"/>
                    </a:moveTo>
                    <a:lnTo>
                      <a:pt x="149" y="64"/>
                    </a:lnTo>
                    <a:lnTo>
                      <a:pt x="132" y="79"/>
                    </a:lnTo>
                    <a:lnTo>
                      <a:pt x="117" y="93"/>
                    </a:lnTo>
                    <a:lnTo>
                      <a:pt x="100" y="106"/>
                    </a:lnTo>
                    <a:lnTo>
                      <a:pt x="67" y="136"/>
                    </a:lnTo>
                    <a:lnTo>
                      <a:pt x="52" y="155"/>
                    </a:lnTo>
                    <a:lnTo>
                      <a:pt x="49" y="167"/>
                    </a:lnTo>
                    <a:lnTo>
                      <a:pt x="52" y="180"/>
                    </a:lnTo>
                    <a:lnTo>
                      <a:pt x="59" y="191"/>
                    </a:lnTo>
                    <a:lnTo>
                      <a:pt x="72" y="198"/>
                    </a:lnTo>
                    <a:lnTo>
                      <a:pt x="85" y="197"/>
                    </a:lnTo>
                    <a:lnTo>
                      <a:pt x="96" y="189"/>
                    </a:lnTo>
                    <a:lnTo>
                      <a:pt x="114" y="174"/>
                    </a:lnTo>
                    <a:lnTo>
                      <a:pt x="124" y="170"/>
                    </a:lnTo>
                    <a:lnTo>
                      <a:pt x="138" y="171"/>
                    </a:lnTo>
                    <a:lnTo>
                      <a:pt x="156" y="180"/>
                    </a:lnTo>
                    <a:lnTo>
                      <a:pt x="170" y="195"/>
                    </a:lnTo>
                    <a:lnTo>
                      <a:pt x="180" y="212"/>
                    </a:lnTo>
                    <a:lnTo>
                      <a:pt x="189" y="230"/>
                    </a:lnTo>
                    <a:lnTo>
                      <a:pt x="194" y="247"/>
                    </a:lnTo>
                    <a:lnTo>
                      <a:pt x="195" y="265"/>
                    </a:lnTo>
                    <a:lnTo>
                      <a:pt x="198" y="282"/>
                    </a:lnTo>
                    <a:lnTo>
                      <a:pt x="203" y="309"/>
                    </a:lnTo>
                    <a:lnTo>
                      <a:pt x="203" y="318"/>
                    </a:lnTo>
                    <a:lnTo>
                      <a:pt x="206" y="327"/>
                    </a:lnTo>
                    <a:lnTo>
                      <a:pt x="212" y="339"/>
                    </a:lnTo>
                    <a:lnTo>
                      <a:pt x="239" y="375"/>
                    </a:lnTo>
                    <a:lnTo>
                      <a:pt x="259" y="396"/>
                    </a:lnTo>
                    <a:lnTo>
                      <a:pt x="335" y="472"/>
                    </a:lnTo>
                    <a:lnTo>
                      <a:pt x="341" y="480"/>
                    </a:lnTo>
                    <a:lnTo>
                      <a:pt x="348" y="487"/>
                    </a:lnTo>
                    <a:lnTo>
                      <a:pt x="365" y="499"/>
                    </a:lnTo>
                    <a:lnTo>
                      <a:pt x="380" y="504"/>
                    </a:lnTo>
                    <a:lnTo>
                      <a:pt x="396" y="501"/>
                    </a:lnTo>
                    <a:lnTo>
                      <a:pt x="413" y="493"/>
                    </a:lnTo>
                    <a:lnTo>
                      <a:pt x="443" y="469"/>
                    </a:lnTo>
                    <a:lnTo>
                      <a:pt x="455" y="457"/>
                    </a:lnTo>
                    <a:lnTo>
                      <a:pt x="475" y="436"/>
                    </a:lnTo>
                    <a:lnTo>
                      <a:pt x="490" y="412"/>
                    </a:lnTo>
                    <a:lnTo>
                      <a:pt x="495" y="395"/>
                    </a:lnTo>
                    <a:lnTo>
                      <a:pt x="492" y="380"/>
                    </a:lnTo>
                    <a:lnTo>
                      <a:pt x="483" y="365"/>
                    </a:lnTo>
                    <a:lnTo>
                      <a:pt x="460" y="337"/>
                    </a:lnTo>
                    <a:lnTo>
                      <a:pt x="434" y="310"/>
                    </a:lnTo>
                    <a:lnTo>
                      <a:pt x="410" y="283"/>
                    </a:lnTo>
                    <a:lnTo>
                      <a:pt x="383" y="254"/>
                    </a:lnTo>
                    <a:lnTo>
                      <a:pt x="356" y="230"/>
                    </a:lnTo>
                    <a:lnTo>
                      <a:pt x="333" y="217"/>
                    </a:lnTo>
                    <a:lnTo>
                      <a:pt x="310" y="206"/>
                    </a:lnTo>
                    <a:lnTo>
                      <a:pt x="285" y="197"/>
                    </a:lnTo>
                    <a:lnTo>
                      <a:pt x="263" y="189"/>
                    </a:lnTo>
                    <a:lnTo>
                      <a:pt x="242" y="183"/>
                    </a:lnTo>
                    <a:lnTo>
                      <a:pt x="223" y="176"/>
                    </a:lnTo>
                    <a:lnTo>
                      <a:pt x="206" y="162"/>
                    </a:lnTo>
                    <a:lnTo>
                      <a:pt x="194" y="149"/>
                    </a:lnTo>
                    <a:lnTo>
                      <a:pt x="186" y="133"/>
                    </a:lnTo>
                    <a:lnTo>
                      <a:pt x="185" y="117"/>
                    </a:lnTo>
                    <a:lnTo>
                      <a:pt x="189" y="99"/>
                    </a:lnTo>
                    <a:lnTo>
                      <a:pt x="192" y="85"/>
                    </a:lnTo>
                    <a:lnTo>
                      <a:pt x="189" y="73"/>
                    </a:lnTo>
                    <a:lnTo>
                      <a:pt x="182" y="62"/>
                    </a:lnTo>
                    <a:lnTo>
                      <a:pt x="173" y="56"/>
                    </a:lnTo>
                    <a:lnTo>
                      <a:pt x="161" y="56"/>
                    </a:lnTo>
                    <a:close/>
                    <a:moveTo>
                      <a:pt x="171" y="0"/>
                    </a:moveTo>
                    <a:lnTo>
                      <a:pt x="188" y="3"/>
                    </a:lnTo>
                    <a:lnTo>
                      <a:pt x="205" y="12"/>
                    </a:lnTo>
                    <a:lnTo>
                      <a:pt x="220" y="25"/>
                    </a:lnTo>
                    <a:lnTo>
                      <a:pt x="232" y="41"/>
                    </a:lnTo>
                    <a:lnTo>
                      <a:pt x="241" y="56"/>
                    </a:lnTo>
                    <a:lnTo>
                      <a:pt x="245" y="74"/>
                    </a:lnTo>
                    <a:lnTo>
                      <a:pt x="244" y="87"/>
                    </a:lnTo>
                    <a:lnTo>
                      <a:pt x="238" y="111"/>
                    </a:lnTo>
                    <a:lnTo>
                      <a:pt x="239" y="123"/>
                    </a:lnTo>
                    <a:lnTo>
                      <a:pt x="244" y="135"/>
                    </a:lnTo>
                    <a:lnTo>
                      <a:pt x="251" y="141"/>
                    </a:lnTo>
                    <a:lnTo>
                      <a:pt x="262" y="145"/>
                    </a:lnTo>
                    <a:lnTo>
                      <a:pt x="283" y="152"/>
                    </a:lnTo>
                    <a:lnTo>
                      <a:pt x="300" y="156"/>
                    </a:lnTo>
                    <a:lnTo>
                      <a:pt x="316" y="158"/>
                    </a:lnTo>
                    <a:lnTo>
                      <a:pt x="333" y="162"/>
                    </a:lnTo>
                    <a:lnTo>
                      <a:pt x="351" y="168"/>
                    </a:lnTo>
                    <a:lnTo>
                      <a:pt x="365" y="176"/>
                    </a:lnTo>
                    <a:lnTo>
                      <a:pt x="377" y="183"/>
                    </a:lnTo>
                    <a:lnTo>
                      <a:pt x="409" y="215"/>
                    </a:lnTo>
                    <a:lnTo>
                      <a:pt x="439" y="248"/>
                    </a:lnTo>
                    <a:lnTo>
                      <a:pt x="489" y="304"/>
                    </a:lnTo>
                    <a:lnTo>
                      <a:pt x="504" y="319"/>
                    </a:lnTo>
                    <a:lnTo>
                      <a:pt x="519" y="336"/>
                    </a:lnTo>
                    <a:lnTo>
                      <a:pt x="531" y="354"/>
                    </a:lnTo>
                    <a:lnTo>
                      <a:pt x="542" y="374"/>
                    </a:lnTo>
                    <a:lnTo>
                      <a:pt x="545" y="395"/>
                    </a:lnTo>
                    <a:lnTo>
                      <a:pt x="542" y="418"/>
                    </a:lnTo>
                    <a:lnTo>
                      <a:pt x="542" y="419"/>
                    </a:lnTo>
                    <a:lnTo>
                      <a:pt x="540" y="422"/>
                    </a:lnTo>
                    <a:lnTo>
                      <a:pt x="539" y="424"/>
                    </a:lnTo>
                    <a:lnTo>
                      <a:pt x="522" y="454"/>
                    </a:lnTo>
                    <a:lnTo>
                      <a:pt x="501" y="480"/>
                    </a:lnTo>
                    <a:lnTo>
                      <a:pt x="481" y="501"/>
                    </a:lnTo>
                    <a:lnTo>
                      <a:pt x="461" y="519"/>
                    </a:lnTo>
                    <a:lnTo>
                      <a:pt x="439" y="537"/>
                    </a:lnTo>
                    <a:lnTo>
                      <a:pt x="413" y="551"/>
                    </a:lnTo>
                    <a:lnTo>
                      <a:pt x="395" y="555"/>
                    </a:lnTo>
                    <a:lnTo>
                      <a:pt x="378" y="558"/>
                    </a:lnTo>
                    <a:lnTo>
                      <a:pt x="360" y="554"/>
                    </a:lnTo>
                    <a:lnTo>
                      <a:pt x="333" y="535"/>
                    </a:lnTo>
                    <a:lnTo>
                      <a:pt x="312" y="520"/>
                    </a:lnTo>
                    <a:lnTo>
                      <a:pt x="267" y="475"/>
                    </a:lnTo>
                    <a:lnTo>
                      <a:pt x="239" y="446"/>
                    </a:lnTo>
                    <a:lnTo>
                      <a:pt x="217" y="424"/>
                    </a:lnTo>
                    <a:lnTo>
                      <a:pt x="206" y="412"/>
                    </a:lnTo>
                    <a:lnTo>
                      <a:pt x="197" y="401"/>
                    </a:lnTo>
                    <a:lnTo>
                      <a:pt x="186" y="386"/>
                    </a:lnTo>
                    <a:lnTo>
                      <a:pt x="174" y="371"/>
                    </a:lnTo>
                    <a:lnTo>
                      <a:pt x="165" y="356"/>
                    </a:lnTo>
                    <a:lnTo>
                      <a:pt x="159" y="337"/>
                    </a:lnTo>
                    <a:lnTo>
                      <a:pt x="158" y="319"/>
                    </a:lnTo>
                    <a:lnTo>
                      <a:pt x="158" y="282"/>
                    </a:lnTo>
                    <a:lnTo>
                      <a:pt x="155" y="251"/>
                    </a:lnTo>
                    <a:lnTo>
                      <a:pt x="150" y="239"/>
                    </a:lnTo>
                    <a:lnTo>
                      <a:pt x="141" y="227"/>
                    </a:lnTo>
                    <a:lnTo>
                      <a:pt x="132" y="221"/>
                    </a:lnTo>
                    <a:lnTo>
                      <a:pt x="123" y="220"/>
                    </a:lnTo>
                    <a:lnTo>
                      <a:pt x="115" y="223"/>
                    </a:lnTo>
                    <a:lnTo>
                      <a:pt x="106" y="229"/>
                    </a:lnTo>
                    <a:lnTo>
                      <a:pt x="87" y="238"/>
                    </a:lnTo>
                    <a:lnTo>
                      <a:pt x="67" y="239"/>
                    </a:lnTo>
                    <a:lnTo>
                      <a:pt x="47" y="235"/>
                    </a:lnTo>
                    <a:lnTo>
                      <a:pt x="31" y="226"/>
                    </a:lnTo>
                    <a:lnTo>
                      <a:pt x="16" y="212"/>
                    </a:lnTo>
                    <a:lnTo>
                      <a:pt x="5" y="194"/>
                    </a:lnTo>
                    <a:lnTo>
                      <a:pt x="0" y="176"/>
                    </a:lnTo>
                    <a:lnTo>
                      <a:pt x="2" y="155"/>
                    </a:lnTo>
                    <a:lnTo>
                      <a:pt x="8" y="136"/>
                    </a:lnTo>
                    <a:lnTo>
                      <a:pt x="19" y="123"/>
                    </a:lnTo>
                    <a:lnTo>
                      <a:pt x="32" y="109"/>
                    </a:lnTo>
                    <a:lnTo>
                      <a:pt x="47" y="97"/>
                    </a:lnTo>
                    <a:lnTo>
                      <a:pt x="61" y="85"/>
                    </a:lnTo>
                    <a:lnTo>
                      <a:pt x="99" y="50"/>
                    </a:lnTo>
                    <a:lnTo>
                      <a:pt x="137" y="17"/>
                    </a:lnTo>
                    <a:lnTo>
                      <a:pt x="155" y="5"/>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2" name="Freeform 111"/>
              <p:cNvSpPr>
                <a:spLocks/>
              </p:cNvSpPr>
              <p:nvPr/>
            </p:nvSpPr>
            <p:spPr bwMode="auto">
              <a:xfrm>
                <a:off x="2161646" y="2783505"/>
                <a:ext cx="182845" cy="192864"/>
              </a:xfrm>
              <a:custGeom>
                <a:avLst/>
                <a:gdLst/>
                <a:ahLst/>
                <a:cxnLst>
                  <a:cxn ang="0">
                    <a:pos x="26" y="0"/>
                  </a:cxn>
                  <a:cxn ang="0">
                    <a:pos x="36" y="6"/>
                  </a:cxn>
                  <a:cxn ang="0">
                    <a:pos x="87" y="62"/>
                  </a:cxn>
                  <a:cxn ang="0">
                    <a:pos x="140" y="118"/>
                  </a:cxn>
                  <a:cxn ang="0">
                    <a:pos x="146" y="128"/>
                  </a:cxn>
                  <a:cxn ang="0">
                    <a:pos x="145" y="139"/>
                  </a:cxn>
                  <a:cxn ang="0">
                    <a:pos x="140" y="146"/>
                  </a:cxn>
                  <a:cxn ang="0">
                    <a:pos x="131" y="152"/>
                  </a:cxn>
                  <a:cxn ang="0">
                    <a:pos x="121" y="154"/>
                  </a:cxn>
                  <a:cxn ang="0">
                    <a:pos x="110" y="148"/>
                  </a:cxn>
                  <a:cxn ang="0">
                    <a:pos x="57" y="92"/>
                  </a:cxn>
                  <a:cxn ang="0">
                    <a:pos x="6" y="36"/>
                  </a:cxn>
                  <a:cxn ang="0">
                    <a:pos x="0" y="25"/>
                  </a:cxn>
                  <a:cxn ang="0">
                    <a:pos x="1" y="15"/>
                  </a:cxn>
                  <a:cxn ang="0">
                    <a:pos x="6" y="6"/>
                  </a:cxn>
                  <a:cxn ang="0">
                    <a:pos x="15" y="1"/>
                  </a:cxn>
                  <a:cxn ang="0">
                    <a:pos x="26" y="0"/>
                  </a:cxn>
                </a:cxnLst>
                <a:rect l="0" t="0" r="r" b="b"/>
                <a:pathLst>
                  <a:path w="146" h="154">
                    <a:moveTo>
                      <a:pt x="26" y="0"/>
                    </a:moveTo>
                    <a:lnTo>
                      <a:pt x="36" y="6"/>
                    </a:lnTo>
                    <a:lnTo>
                      <a:pt x="87" y="62"/>
                    </a:lnTo>
                    <a:lnTo>
                      <a:pt x="140" y="118"/>
                    </a:lnTo>
                    <a:lnTo>
                      <a:pt x="146" y="128"/>
                    </a:lnTo>
                    <a:lnTo>
                      <a:pt x="145" y="139"/>
                    </a:lnTo>
                    <a:lnTo>
                      <a:pt x="140" y="146"/>
                    </a:lnTo>
                    <a:lnTo>
                      <a:pt x="131" y="152"/>
                    </a:lnTo>
                    <a:lnTo>
                      <a:pt x="121" y="154"/>
                    </a:lnTo>
                    <a:lnTo>
                      <a:pt x="110" y="148"/>
                    </a:lnTo>
                    <a:lnTo>
                      <a:pt x="57" y="92"/>
                    </a:lnTo>
                    <a:lnTo>
                      <a:pt x="6" y="36"/>
                    </a:lnTo>
                    <a:lnTo>
                      <a:pt x="0" y="25"/>
                    </a:lnTo>
                    <a:lnTo>
                      <a:pt x="1" y="15"/>
                    </a:lnTo>
                    <a:lnTo>
                      <a:pt x="6" y="6"/>
                    </a:lnTo>
                    <a:lnTo>
                      <a:pt x="15" y="1"/>
                    </a:lnTo>
                    <a:lnTo>
                      <a:pt x="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3" name="Freeform 112"/>
              <p:cNvSpPr>
                <a:spLocks/>
              </p:cNvSpPr>
              <p:nvPr/>
            </p:nvSpPr>
            <p:spPr bwMode="auto">
              <a:xfrm>
                <a:off x="2100280" y="2843618"/>
                <a:ext cx="184097" cy="191611"/>
              </a:xfrm>
              <a:custGeom>
                <a:avLst/>
                <a:gdLst/>
                <a:ahLst/>
                <a:cxnLst>
                  <a:cxn ang="0">
                    <a:pos x="16" y="0"/>
                  </a:cxn>
                  <a:cxn ang="0">
                    <a:pos x="26" y="0"/>
                  </a:cxn>
                  <a:cxn ang="0">
                    <a:pos x="37" y="6"/>
                  </a:cxn>
                  <a:cxn ang="0">
                    <a:pos x="71" y="42"/>
                  </a:cxn>
                  <a:cxn ang="0">
                    <a:pos x="141" y="118"/>
                  </a:cxn>
                  <a:cxn ang="0">
                    <a:pos x="147" y="127"/>
                  </a:cxn>
                  <a:cxn ang="0">
                    <a:pos x="146" y="138"/>
                  </a:cxn>
                  <a:cxn ang="0">
                    <a:pos x="141" y="147"/>
                  </a:cxn>
                  <a:cxn ang="0">
                    <a:pos x="132" y="153"/>
                  </a:cxn>
                  <a:cxn ang="0">
                    <a:pos x="121" y="153"/>
                  </a:cxn>
                  <a:cxn ang="0">
                    <a:pos x="111" y="147"/>
                  </a:cxn>
                  <a:cxn ang="0">
                    <a:pos x="76" y="111"/>
                  </a:cxn>
                  <a:cxn ang="0">
                    <a:pos x="7" y="35"/>
                  </a:cxn>
                  <a:cxn ang="0">
                    <a:pos x="0" y="26"/>
                  </a:cxn>
                  <a:cxn ang="0">
                    <a:pos x="2" y="15"/>
                  </a:cxn>
                  <a:cxn ang="0">
                    <a:pos x="8" y="6"/>
                  </a:cxn>
                  <a:cxn ang="0">
                    <a:pos x="16" y="0"/>
                  </a:cxn>
                </a:cxnLst>
                <a:rect l="0" t="0" r="r" b="b"/>
                <a:pathLst>
                  <a:path w="147" h="153">
                    <a:moveTo>
                      <a:pt x="16" y="0"/>
                    </a:moveTo>
                    <a:lnTo>
                      <a:pt x="26" y="0"/>
                    </a:lnTo>
                    <a:lnTo>
                      <a:pt x="37" y="6"/>
                    </a:lnTo>
                    <a:lnTo>
                      <a:pt x="71" y="42"/>
                    </a:lnTo>
                    <a:lnTo>
                      <a:pt x="141" y="118"/>
                    </a:lnTo>
                    <a:lnTo>
                      <a:pt x="147" y="127"/>
                    </a:lnTo>
                    <a:lnTo>
                      <a:pt x="146" y="138"/>
                    </a:lnTo>
                    <a:lnTo>
                      <a:pt x="141" y="147"/>
                    </a:lnTo>
                    <a:lnTo>
                      <a:pt x="132" y="153"/>
                    </a:lnTo>
                    <a:lnTo>
                      <a:pt x="121" y="153"/>
                    </a:lnTo>
                    <a:lnTo>
                      <a:pt x="111" y="147"/>
                    </a:lnTo>
                    <a:lnTo>
                      <a:pt x="76" y="111"/>
                    </a:lnTo>
                    <a:lnTo>
                      <a:pt x="7" y="35"/>
                    </a:lnTo>
                    <a:lnTo>
                      <a:pt x="0" y="26"/>
                    </a:lnTo>
                    <a:lnTo>
                      <a:pt x="2" y="15"/>
                    </a:lnTo>
                    <a:lnTo>
                      <a:pt x="8" y="6"/>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4" name="Freeform 113"/>
              <p:cNvSpPr>
                <a:spLocks/>
              </p:cNvSpPr>
              <p:nvPr/>
            </p:nvSpPr>
            <p:spPr bwMode="auto">
              <a:xfrm>
                <a:off x="1455314" y="2132277"/>
                <a:ext cx="487169" cy="480907"/>
              </a:xfrm>
              <a:custGeom>
                <a:avLst/>
                <a:gdLst/>
                <a:ahLst/>
                <a:cxnLst>
                  <a:cxn ang="0">
                    <a:pos x="73" y="3"/>
                  </a:cxn>
                  <a:cxn ang="0">
                    <a:pos x="110" y="19"/>
                  </a:cxn>
                  <a:cxn ang="0">
                    <a:pos x="142" y="41"/>
                  </a:cxn>
                  <a:cxn ang="0">
                    <a:pos x="151" y="56"/>
                  </a:cxn>
                  <a:cxn ang="0">
                    <a:pos x="153" y="68"/>
                  </a:cxn>
                  <a:cxn ang="0">
                    <a:pos x="157" y="84"/>
                  </a:cxn>
                  <a:cxn ang="0">
                    <a:pos x="169" y="98"/>
                  </a:cxn>
                  <a:cxn ang="0">
                    <a:pos x="192" y="121"/>
                  </a:cxn>
                  <a:cxn ang="0">
                    <a:pos x="293" y="217"/>
                  </a:cxn>
                  <a:cxn ang="0">
                    <a:pos x="357" y="272"/>
                  </a:cxn>
                  <a:cxn ang="0">
                    <a:pos x="389" y="313"/>
                  </a:cxn>
                  <a:cxn ang="0">
                    <a:pos x="381" y="332"/>
                  </a:cxn>
                  <a:cxn ang="0">
                    <a:pos x="363" y="338"/>
                  </a:cxn>
                  <a:cxn ang="0">
                    <a:pos x="325" y="302"/>
                  </a:cxn>
                  <a:cxn ang="0">
                    <a:pos x="263" y="248"/>
                  </a:cxn>
                  <a:cxn ang="0">
                    <a:pos x="121" y="107"/>
                  </a:cxn>
                  <a:cxn ang="0">
                    <a:pos x="113" y="86"/>
                  </a:cxn>
                  <a:cxn ang="0">
                    <a:pos x="106" y="66"/>
                  </a:cxn>
                  <a:cxn ang="0">
                    <a:pos x="56" y="45"/>
                  </a:cxn>
                  <a:cxn ang="0">
                    <a:pos x="50" y="53"/>
                  </a:cxn>
                  <a:cxn ang="0">
                    <a:pos x="42" y="62"/>
                  </a:cxn>
                  <a:cxn ang="0">
                    <a:pos x="54" y="97"/>
                  </a:cxn>
                  <a:cxn ang="0">
                    <a:pos x="67" y="116"/>
                  </a:cxn>
                  <a:cxn ang="0">
                    <a:pos x="100" y="128"/>
                  </a:cxn>
                  <a:cxn ang="0">
                    <a:pos x="116" y="134"/>
                  </a:cxn>
                  <a:cxn ang="0">
                    <a:pos x="129" y="145"/>
                  </a:cxn>
                  <a:cxn ang="0">
                    <a:pos x="144" y="162"/>
                  </a:cxn>
                  <a:cxn ang="0">
                    <a:pos x="200" y="217"/>
                  </a:cxn>
                  <a:cxn ang="0">
                    <a:pos x="337" y="358"/>
                  </a:cxn>
                  <a:cxn ang="0">
                    <a:pos x="331" y="378"/>
                  </a:cxn>
                  <a:cxn ang="0">
                    <a:pos x="311" y="384"/>
                  </a:cxn>
                  <a:cxn ang="0">
                    <a:pos x="169" y="248"/>
                  </a:cxn>
                  <a:cxn ang="0">
                    <a:pos x="119" y="195"/>
                  </a:cxn>
                  <a:cxn ang="0">
                    <a:pos x="71" y="166"/>
                  </a:cxn>
                  <a:cxn ang="0">
                    <a:pos x="36" y="148"/>
                  </a:cxn>
                  <a:cxn ang="0">
                    <a:pos x="17" y="118"/>
                  </a:cxn>
                  <a:cxn ang="0">
                    <a:pos x="3" y="81"/>
                  </a:cxn>
                  <a:cxn ang="0">
                    <a:pos x="3" y="47"/>
                  </a:cxn>
                  <a:cxn ang="0">
                    <a:pos x="21" y="21"/>
                  </a:cxn>
                  <a:cxn ang="0">
                    <a:pos x="38" y="3"/>
                  </a:cxn>
                </a:cxnLst>
                <a:rect l="0" t="0" r="r" b="b"/>
                <a:pathLst>
                  <a:path w="389" h="384">
                    <a:moveTo>
                      <a:pt x="50" y="0"/>
                    </a:moveTo>
                    <a:lnTo>
                      <a:pt x="73" y="3"/>
                    </a:lnTo>
                    <a:lnTo>
                      <a:pt x="94" y="12"/>
                    </a:lnTo>
                    <a:lnTo>
                      <a:pt x="110" y="19"/>
                    </a:lnTo>
                    <a:lnTo>
                      <a:pt x="129" y="29"/>
                    </a:lnTo>
                    <a:lnTo>
                      <a:pt x="142" y="41"/>
                    </a:lnTo>
                    <a:lnTo>
                      <a:pt x="148" y="50"/>
                    </a:lnTo>
                    <a:lnTo>
                      <a:pt x="151" y="56"/>
                    </a:lnTo>
                    <a:lnTo>
                      <a:pt x="153" y="60"/>
                    </a:lnTo>
                    <a:lnTo>
                      <a:pt x="153" y="68"/>
                    </a:lnTo>
                    <a:lnTo>
                      <a:pt x="154" y="77"/>
                    </a:lnTo>
                    <a:lnTo>
                      <a:pt x="157" y="84"/>
                    </a:lnTo>
                    <a:lnTo>
                      <a:pt x="160" y="89"/>
                    </a:lnTo>
                    <a:lnTo>
                      <a:pt x="169" y="98"/>
                    </a:lnTo>
                    <a:lnTo>
                      <a:pt x="174" y="101"/>
                    </a:lnTo>
                    <a:lnTo>
                      <a:pt x="192" y="121"/>
                    </a:lnTo>
                    <a:lnTo>
                      <a:pt x="251" y="180"/>
                    </a:lnTo>
                    <a:lnTo>
                      <a:pt x="293" y="217"/>
                    </a:lnTo>
                    <a:lnTo>
                      <a:pt x="325" y="243"/>
                    </a:lnTo>
                    <a:lnTo>
                      <a:pt x="357" y="272"/>
                    </a:lnTo>
                    <a:lnTo>
                      <a:pt x="384" y="302"/>
                    </a:lnTo>
                    <a:lnTo>
                      <a:pt x="389" y="313"/>
                    </a:lnTo>
                    <a:lnTo>
                      <a:pt x="387" y="325"/>
                    </a:lnTo>
                    <a:lnTo>
                      <a:pt x="381" y="332"/>
                    </a:lnTo>
                    <a:lnTo>
                      <a:pt x="373" y="338"/>
                    </a:lnTo>
                    <a:lnTo>
                      <a:pt x="363" y="338"/>
                    </a:lnTo>
                    <a:lnTo>
                      <a:pt x="354" y="332"/>
                    </a:lnTo>
                    <a:lnTo>
                      <a:pt x="325" y="302"/>
                    </a:lnTo>
                    <a:lnTo>
                      <a:pt x="293" y="275"/>
                    </a:lnTo>
                    <a:lnTo>
                      <a:pt x="263" y="248"/>
                    </a:lnTo>
                    <a:lnTo>
                      <a:pt x="126" y="112"/>
                    </a:lnTo>
                    <a:lnTo>
                      <a:pt x="121" y="107"/>
                    </a:lnTo>
                    <a:lnTo>
                      <a:pt x="115" y="95"/>
                    </a:lnTo>
                    <a:lnTo>
                      <a:pt x="113" y="86"/>
                    </a:lnTo>
                    <a:lnTo>
                      <a:pt x="110" y="75"/>
                    </a:lnTo>
                    <a:lnTo>
                      <a:pt x="106" y="66"/>
                    </a:lnTo>
                    <a:lnTo>
                      <a:pt x="98" y="60"/>
                    </a:lnTo>
                    <a:lnTo>
                      <a:pt x="56" y="45"/>
                    </a:lnTo>
                    <a:lnTo>
                      <a:pt x="53" y="48"/>
                    </a:lnTo>
                    <a:lnTo>
                      <a:pt x="50" y="53"/>
                    </a:lnTo>
                    <a:lnTo>
                      <a:pt x="44" y="59"/>
                    </a:lnTo>
                    <a:lnTo>
                      <a:pt x="42" y="62"/>
                    </a:lnTo>
                    <a:lnTo>
                      <a:pt x="42" y="63"/>
                    </a:lnTo>
                    <a:lnTo>
                      <a:pt x="54" y="97"/>
                    </a:lnTo>
                    <a:lnTo>
                      <a:pt x="59" y="109"/>
                    </a:lnTo>
                    <a:lnTo>
                      <a:pt x="67" y="116"/>
                    </a:lnTo>
                    <a:lnTo>
                      <a:pt x="88" y="125"/>
                    </a:lnTo>
                    <a:lnTo>
                      <a:pt x="100" y="128"/>
                    </a:lnTo>
                    <a:lnTo>
                      <a:pt x="110" y="131"/>
                    </a:lnTo>
                    <a:lnTo>
                      <a:pt x="116" y="134"/>
                    </a:lnTo>
                    <a:lnTo>
                      <a:pt x="122" y="139"/>
                    </a:lnTo>
                    <a:lnTo>
                      <a:pt x="129" y="145"/>
                    </a:lnTo>
                    <a:lnTo>
                      <a:pt x="133" y="151"/>
                    </a:lnTo>
                    <a:lnTo>
                      <a:pt x="144" y="162"/>
                    </a:lnTo>
                    <a:lnTo>
                      <a:pt x="156" y="172"/>
                    </a:lnTo>
                    <a:lnTo>
                      <a:pt x="200" y="217"/>
                    </a:lnTo>
                    <a:lnTo>
                      <a:pt x="331" y="349"/>
                    </a:lnTo>
                    <a:lnTo>
                      <a:pt x="337" y="358"/>
                    </a:lnTo>
                    <a:lnTo>
                      <a:pt x="337" y="369"/>
                    </a:lnTo>
                    <a:lnTo>
                      <a:pt x="331" y="378"/>
                    </a:lnTo>
                    <a:lnTo>
                      <a:pt x="322" y="384"/>
                    </a:lnTo>
                    <a:lnTo>
                      <a:pt x="311" y="384"/>
                    </a:lnTo>
                    <a:lnTo>
                      <a:pt x="302" y="378"/>
                    </a:lnTo>
                    <a:lnTo>
                      <a:pt x="169" y="248"/>
                    </a:lnTo>
                    <a:lnTo>
                      <a:pt x="145" y="222"/>
                    </a:lnTo>
                    <a:lnTo>
                      <a:pt x="119" y="195"/>
                    </a:lnTo>
                    <a:lnTo>
                      <a:pt x="92" y="172"/>
                    </a:lnTo>
                    <a:lnTo>
                      <a:pt x="71" y="166"/>
                    </a:lnTo>
                    <a:lnTo>
                      <a:pt x="51" y="159"/>
                    </a:lnTo>
                    <a:lnTo>
                      <a:pt x="36" y="148"/>
                    </a:lnTo>
                    <a:lnTo>
                      <a:pt x="26" y="134"/>
                    </a:lnTo>
                    <a:lnTo>
                      <a:pt x="17" y="118"/>
                    </a:lnTo>
                    <a:lnTo>
                      <a:pt x="9" y="100"/>
                    </a:lnTo>
                    <a:lnTo>
                      <a:pt x="3" y="81"/>
                    </a:lnTo>
                    <a:lnTo>
                      <a:pt x="0" y="63"/>
                    </a:lnTo>
                    <a:lnTo>
                      <a:pt x="3" y="47"/>
                    </a:lnTo>
                    <a:lnTo>
                      <a:pt x="14" y="30"/>
                    </a:lnTo>
                    <a:lnTo>
                      <a:pt x="21" y="21"/>
                    </a:lnTo>
                    <a:lnTo>
                      <a:pt x="29" y="10"/>
                    </a:lnTo>
                    <a:lnTo>
                      <a:pt x="38" y="3"/>
                    </a:lnTo>
                    <a:lnTo>
                      <a:pt x="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
                </a:r>
              </a:p>
            </p:txBody>
          </p:sp>
          <p:sp>
            <p:nvSpPr>
              <p:cNvPr id="115" name="Freeform 114"/>
              <p:cNvSpPr>
                <a:spLocks/>
              </p:cNvSpPr>
              <p:nvPr/>
            </p:nvSpPr>
            <p:spPr bwMode="auto">
              <a:xfrm>
                <a:off x="1492885" y="2677054"/>
                <a:ext cx="490926" cy="472140"/>
              </a:xfrm>
              <a:custGeom>
                <a:avLst/>
                <a:gdLst/>
                <a:ahLst/>
                <a:cxnLst>
                  <a:cxn ang="0">
                    <a:pos x="242" y="0"/>
                  </a:cxn>
                  <a:cxn ang="0">
                    <a:pos x="247" y="15"/>
                  </a:cxn>
                  <a:cxn ang="0">
                    <a:pos x="256" y="30"/>
                  </a:cxn>
                  <a:cxn ang="0">
                    <a:pos x="266" y="42"/>
                  </a:cxn>
                  <a:cxn ang="0">
                    <a:pos x="219" y="91"/>
                  </a:cxn>
                  <a:cxn ang="0">
                    <a:pos x="139" y="171"/>
                  </a:cxn>
                  <a:cxn ang="0">
                    <a:pos x="111" y="201"/>
                  </a:cxn>
                  <a:cxn ang="0">
                    <a:pos x="83" y="227"/>
                  </a:cxn>
                  <a:cxn ang="0">
                    <a:pos x="62" y="250"/>
                  </a:cxn>
                  <a:cxn ang="0">
                    <a:pos x="61" y="254"/>
                  </a:cxn>
                  <a:cxn ang="0">
                    <a:pos x="52" y="263"/>
                  </a:cxn>
                  <a:cxn ang="0">
                    <a:pos x="46" y="277"/>
                  </a:cxn>
                  <a:cxn ang="0">
                    <a:pos x="47" y="287"/>
                  </a:cxn>
                  <a:cxn ang="0">
                    <a:pos x="50" y="296"/>
                  </a:cxn>
                  <a:cxn ang="0">
                    <a:pos x="61" y="308"/>
                  </a:cxn>
                  <a:cxn ang="0">
                    <a:pos x="73" y="318"/>
                  </a:cxn>
                  <a:cxn ang="0">
                    <a:pos x="88" y="325"/>
                  </a:cxn>
                  <a:cxn ang="0">
                    <a:pos x="105" y="327"/>
                  </a:cxn>
                  <a:cxn ang="0">
                    <a:pos x="118" y="325"/>
                  </a:cxn>
                  <a:cxn ang="0">
                    <a:pos x="129" y="321"/>
                  </a:cxn>
                  <a:cxn ang="0">
                    <a:pos x="154" y="301"/>
                  </a:cxn>
                  <a:cxn ang="0">
                    <a:pos x="179" y="278"/>
                  </a:cxn>
                  <a:cxn ang="0">
                    <a:pos x="201" y="253"/>
                  </a:cxn>
                  <a:cxn ang="0">
                    <a:pos x="207" y="245"/>
                  </a:cxn>
                  <a:cxn ang="0">
                    <a:pos x="215" y="236"/>
                  </a:cxn>
                  <a:cxn ang="0">
                    <a:pos x="230" y="221"/>
                  </a:cxn>
                  <a:cxn ang="0">
                    <a:pos x="248" y="201"/>
                  </a:cxn>
                  <a:cxn ang="0">
                    <a:pos x="271" y="179"/>
                  </a:cxn>
                  <a:cxn ang="0">
                    <a:pos x="295" y="153"/>
                  </a:cxn>
                  <a:cxn ang="0">
                    <a:pos x="351" y="97"/>
                  </a:cxn>
                  <a:cxn ang="0">
                    <a:pos x="381" y="68"/>
                  </a:cxn>
                  <a:cxn ang="0">
                    <a:pos x="389" y="95"/>
                  </a:cxn>
                  <a:cxn ang="0">
                    <a:pos x="392" y="124"/>
                  </a:cxn>
                  <a:cxn ang="0">
                    <a:pos x="268" y="248"/>
                  </a:cxn>
                  <a:cxn ang="0">
                    <a:pos x="238" y="281"/>
                  </a:cxn>
                  <a:cxn ang="0">
                    <a:pos x="197" y="325"/>
                  </a:cxn>
                  <a:cxn ang="0">
                    <a:pos x="194" y="327"/>
                  </a:cxn>
                  <a:cxn ang="0">
                    <a:pos x="192" y="330"/>
                  </a:cxn>
                  <a:cxn ang="0">
                    <a:pos x="174" y="348"/>
                  </a:cxn>
                  <a:cxn ang="0">
                    <a:pos x="157" y="361"/>
                  </a:cxn>
                  <a:cxn ang="0">
                    <a:pos x="139" y="370"/>
                  </a:cxn>
                  <a:cxn ang="0">
                    <a:pos x="120" y="375"/>
                  </a:cxn>
                  <a:cxn ang="0">
                    <a:pos x="100" y="377"/>
                  </a:cxn>
                  <a:cxn ang="0">
                    <a:pos x="74" y="373"/>
                  </a:cxn>
                  <a:cxn ang="0">
                    <a:pos x="50" y="363"/>
                  </a:cxn>
                  <a:cxn ang="0">
                    <a:pos x="29" y="348"/>
                  </a:cxn>
                  <a:cxn ang="0">
                    <a:pos x="12" y="325"/>
                  </a:cxn>
                  <a:cxn ang="0">
                    <a:pos x="2" y="301"/>
                  </a:cxn>
                  <a:cxn ang="0">
                    <a:pos x="0" y="277"/>
                  </a:cxn>
                  <a:cxn ang="0">
                    <a:pos x="5" y="253"/>
                  </a:cxn>
                  <a:cxn ang="0">
                    <a:pos x="17" y="230"/>
                  </a:cxn>
                  <a:cxn ang="0">
                    <a:pos x="18" y="227"/>
                  </a:cxn>
                  <a:cxn ang="0">
                    <a:pos x="21" y="225"/>
                  </a:cxn>
                  <a:cxn ang="0">
                    <a:pos x="41" y="206"/>
                  </a:cxn>
                  <a:cxn ang="0">
                    <a:pos x="64" y="182"/>
                  </a:cxn>
                  <a:cxn ang="0">
                    <a:pos x="89" y="154"/>
                  </a:cxn>
                  <a:cxn ang="0">
                    <a:pos x="120" y="126"/>
                  </a:cxn>
                  <a:cxn ang="0">
                    <a:pos x="150" y="94"/>
                  </a:cxn>
                  <a:cxn ang="0">
                    <a:pos x="195" y="47"/>
                  </a:cxn>
                  <a:cxn ang="0">
                    <a:pos x="242" y="0"/>
                  </a:cxn>
                </a:cxnLst>
                <a:rect l="0" t="0" r="r" b="b"/>
                <a:pathLst>
                  <a:path w="392" h="377">
                    <a:moveTo>
                      <a:pt x="242" y="0"/>
                    </a:moveTo>
                    <a:lnTo>
                      <a:pt x="247" y="15"/>
                    </a:lnTo>
                    <a:lnTo>
                      <a:pt x="256" y="30"/>
                    </a:lnTo>
                    <a:lnTo>
                      <a:pt x="266" y="42"/>
                    </a:lnTo>
                    <a:lnTo>
                      <a:pt x="219" y="91"/>
                    </a:lnTo>
                    <a:lnTo>
                      <a:pt x="139" y="171"/>
                    </a:lnTo>
                    <a:lnTo>
                      <a:pt x="111" y="201"/>
                    </a:lnTo>
                    <a:lnTo>
                      <a:pt x="83" y="227"/>
                    </a:lnTo>
                    <a:lnTo>
                      <a:pt x="62" y="250"/>
                    </a:lnTo>
                    <a:lnTo>
                      <a:pt x="61" y="254"/>
                    </a:lnTo>
                    <a:lnTo>
                      <a:pt x="52" y="263"/>
                    </a:lnTo>
                    <a:lnTo>
                      <a:pt x="46" y="277"/>
                    </a:lnTo>
                    <a:lnTo>
                      <a:pt x="47" y="287"/>
                    </a:lnTo>
                    <a:lnTo>
                      <a:pt x="50" y="296"/>
                    </a:lnTo>
                    <a:lnTo>
                      <a:pt x="61" y="308"/>
                    </a:lnTo>
                    <a:lnTo>
                      <a:pt x="73" y="318"/>
                    </a:lnTo>
                    <a:lnTo>
                      <a:pt x="88" y="325"/>
                    </a:lnTo>
                    <a:lnTo>
                      <a:pt x="105" y="327"/>
                    </a:lnTo>
                    <a:lnTo>
                      <a:pt x="118" y="325"/>
                    </a:lnTo>
                    <a:lnTo>
                      <a:pt x="129" y="321"/>
                    </a:lnTo>
                    <a:lnTo>
                      <a:pt x="154" y="301"/>
                    </a:lnTo>
                    <a:lnTo>
                      <a:pt x="179" y="278"/>
                    </a:lnTo>
                    <a:lnTo>
                      <a:pt x="201" y="253"/>
                    </a:lnTo>
                    <a:lnTo>
                      <a:pt x="207" y="245"/>
                    </a:lnTo>
                    <a:lnTo>
                      <a:pt x="215" y="236"/>
                    </a:lnTo>
                    <a:lnTo>
                      <a:pt x="230" y="221"/>
                    </a:lnTo>
                    <a:lnTo>
                      <a:pt x="248" y="201"/>
                    </a:lnTo>
                    <a:lnTo>
                      <a:pt x="271" y="179"/>
                    </a:lnTo>
                    <a:lnTo>
                      <a:pt x="295" y="153"/>
                    </a:lnTo>
                    <a:lnTo>
                      <a:pt x="351" y="97"/>
                    </a:lnTo>
                    <a:lnTo>
                      <a:pt x="381" y="68"/>
                    </a:lnTo>
                    <a:lnTo>
                      <a:pt x="389" y="95"/>
                    </a:lnTo>
                    <a:lnTo>
                      <a:pt x="392" y="124"/>
                    </a:lnTo>
                    <a:lnTo>
                      <a:pt x="268" y="248"/>
                    </a:lnTo>
                    <a:lnTo>
                      <a:pt x="238" y="281"/>
                    </a:lnTo>
                    <a:lnTo>
                      <a:pt x="197" y="325"/>
                    </a:lnTo>
                    <a:lnTo>
                      <a:pt x="194" y="327"/>
                    </a:lnTo>
                    <a:lnTo>
                      <a:pt x="192" y="330"/>
                    </a:lnTo>
                    <a:lnTo>
                      <a:pt x="174" y="348"/>
                    </a:lnTo>
                    <a:lnTo>
                      <a:pt x="157" y="361"/>
                    </a:lnTo>
                    <a:lnTo>
                      <a:pt x="139" y="370"/>
                    </a:lnTo>
                    <a:lnTo>
                      <a:pt x="120" y="375"/>
                    </a:lnTo>
                    <a:lnTo>
                      <a:pt x="100" y="377"/>
                    </a:lnTo>
                    <a:lnTo>
                      <a:pt x="74" y="373"/>
                    </a:lnTo>
                    <a:lnTo>
                      <a:pt x="50" y="363"/>
                    </a:lnTo>
                    <a:lnTo>
                      <a:pt x="29" y="348"/>
                    </a:lnTo>
                    <a:lnTo>
                      <a:pt x="12" y="325"/>
                    </a:lnTo>
                    <a:lnTo>
                      <a:pt x="2" y="301"/>
                    </a:lnTo>
                    <a:lnTo>
                      <a:pt x="0" y="277"/>
                    </a:lnTo>
                    <a:lnTo>
                      <a:pt x="5" y="253"/>
                    </a:lnTo>
                    <a:lnTo>
                      <a:pt x="17" y="230"/>
                    </a:lnTo>
                    <a:lnTo>
                      <a:pt x="18" y="227"/>
                    </a:lnTo>
                    <a:lnTo>
                      <a:pt x="21" y="225"/>
                    </a:lnTo>
                    <a:lnTo>
                      <a:pt x="41" y="206"/>
                    </a:lnTo>
                    <a:lnTo>
                      <a:pt x="64" y="182"/>
                    </a:lnTo>
                    <a:lnTo>
                      <a:pt x="89" y="154"/>
                    </a:lnTo>
                    <a:lnTo>
                      <a:pt x="120" y="126"/>
                    </a:lnTo>
                    <a:lnTo>
                      <a:pt x="150" y="94"/>
                    </a:lnTo>
                    <a:lnTo>
                      <a:pt x="195" y="47"/>
                    </a:lnTo>
                    <a:lnTo>
                      <a:pt x="2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6" name="Freeform 115"/>
              <p:cNvSpPr>
                <a:spLocks/>
              </p:cNvSpPr>
              <p:nvPr/>
            </p:nvSpPr>
            <p:spPr bwMode="auto">
              <a:xfrm>
                <a:off x="2073981" y="2551818"/>
                <a:ext cx="150283" cy="142769"/>
              </a:xfrm>
              <a:custGeom>
                <a:avLst/>
                <a:gdLst/>
                <a:ahLst/>
                <a:cxnLst>
                  <a:cxn ang="0">
                    <a:pos x="91" y="0"/>
                  </a:cxn>
                  <a:cxn ang="0">
                    <a:pos x="102" y="0"/>
                  </a:cxn>
                  <a:cxn ang="0">
                    <a:pos x="108" y="3"/>
                  </a:cxn>
                  <a:cxn ang="0">
                    <a:pos x="112" y="6"/>
                  </a:cxn>
                  <a:cxn ang="0">
                    <a:pos x="118" y="15"/>
                  </a:cxn>
                  <a:cxn ang="0">
                    <a:pos x="120" y="29"/>
                  </a:cxn>
                  <a:cxn ang="0">
                    <a:pos x="114" y="41"/>
                  </a:cxn>
                  <a:cxn ang="0">
                    <a:pos x="100" y="53"/>
                  </a:cxn>
                  <a:cxn ang="0">
                    <a:pos x="40" y="114"/>
                  </a:cxn>
                  <a:cxn ang="0">
                    <a:pos x="0" y="87"/>
                  </a:cxn>
                  <a:cxn ang="0">
                    <a:pos x="65" y="22"/>
                  </a:cxn>
                  <a:cxn ang="0">
                    <a:pos x="80" y="8"/>
                  </a:cxn>
                  <a:cxn ang="0">
                    <a:pos x="83" y="5"/>
                  </a:cxn>
                  <a:cxn ang="0">
                    <a:pos x="88" y="2"/>
                  </a:cxn>
                  <a:cxn ang="0">
                    <a:pos x="91" y="0"/>
                  </a:cxn>
                </a:cxnLst>
                <a:rect l="0" t="0" r="r" b="b"/>
                <a:pathLst>
                  <a:path w="120" h="114">
                    <a:moveTo>
                      <a:pt x="91" y="0"/>
                    </a:moveTo>
                    <a:lnTo>
                      <a:pt x="102" y="0"/>
                    </a:lnTo>
                    <a:lnTo>
                      <a:pt x="108" y="3"/>
                    </a:lnTo>
                    <a:lnTo>
                      <a:pt x="112" y="6"/>
                    </a:lnTo>
                    <a:lnTo>
                      <a:pt x="118" y="15"/>
                    </a:lnTo>
                    <a:lnTo>
                      <a:pt x="120" y="29"/>
                    </a:lnTo>
                    <a:lnTo>
                      <a:pt x="114" y="41"/>
                    </a:lnTo>
                    <a:lnTo>
                      <a:pt x="100" y="53"/>
                    </a:lnTo>
                    <a:lnTo>
                      <a:pt x="40" y="114"/>
                    </a:lnTo>
                    <a:lnTo>
                      <a:pt x="0" y="87"/>
                    </a:lnTo>
                    <a:lnTo>
                      <a:pt x="65" y="22"/>
                    </a:lnTo>
                    <a:lnTo>
                      <a:pt x="80" y="8"/>
                    </a:lnTo>
                    <a:lnTo>
                      <a:pt x="83" y="5"/>
                    </a:lnTo>
                    <a:lnTo>
                      <a:pt x="88" y="2"/>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7" name="Freeform 116"/>
              <p:cNvSpPr>
                <a:spLocks/>
              </p:cNvSpPr>
              <p:nvPr/>
            </p:nvSpPr>
            <p:spPr bwMode="auto">
              <a:xfrm>
                <a:off x="1987568" y="2421572"/>
                <a:ext cx="103946" cy="103946"/>
              </a:xfrm>
              <a:custGeom>
                <a:avLst/>
                <a:gdLst/>
                <a:ahLst/>
                <a:cxnLst>
                  <a:cxn ang="0">
                    <a:pos x="59" y="0"/>
                  </a:cxn>
                  <a:cxn ang="0">
                    <a:pos x="71" y="3"/>
                  </a:cxn>
                  <a:cxn ang="0">
                    <a:pos x="80" y="12"/>
                  </a:cxn>
                  <a:cxn ang="0">
                    <a:pos x="83" y="21"/>
                  </a:cxn>
                  <a:cxn ang="0">
                    <a:pos x="83" y="26"/>
                  </a:cxn>
                  <a:cxn ang="0">
                    <a:pos x="80" y="38"/>
                  </a:cxn>
                  <a:cxn ang="0">
                    <a:pos x="75" y="42"/>
                  </a:cxn>
                  <a:cxn ang="0">
                    <a:pos x="56" y="61"/>
                  </a:cxn>
                  <a:cxn ang="0">
                    <a:pos x="33" y="83"/>
                  </a:cxn>
                  <a:cxn ang="0">
                    <a:pos x="0" y="50"/>
                  </a:cxn>
                  <a:cxn ang="0">
                    <a:pos x="19" y="30"/>
                  </a:cxn>
                  <a:cxn ang="0">
                    <a:pos x="38" y="14"/>
                  </a:cxn>
                  <a:cxn ang="0">
                    <a:pos x="41" y="8"/>
                  </a:cxn>
                  <a:cxn ang="0">
                    <a:pos x="45" y="5"/>
                  </a:cxn>
                  <a:cxn ang="0">
                    <a:pos x="53" y="2"/>
                  </a:cxn>
                  <a:cxn ang="0">
                    <a:pos x="59" y="0"/>
                  </a:cxn>
                </a:cxnLst>
                <a:rect l="0" t="0" r="r" b="b"/>
                <a:pathLst>
                  <a:path w="83" h="83">
                    <a:moveTo>
                      <a:pt x="59" y="0"/>
                    </a:moveTo>
                    <a:lnTo>
                      <a:pt x="71" y="3"/>
                    </a:lnTo>
                    <a:lnTo>
                      <a:pt x="80" y="12"/>
                    </a:lnTo>
                    <a:lnTo>
                      <a:pt x="83" y="21"/>
                    </a:lnTo>
                    <a:lnTo>
                      <a:pt x="83" y="26"/>
                    </a:lnTo>
                    <a:lnTo>
                      <a:pt x="80" y="38"/>
                    </a:lnTo>
                    <a:lnTo>
                      <a:pt x="75" y="42"/>
                    </a:lnTo>
                    <a:lnTo>
                      <a:pt x="56" y="61"/>
                    </a:lnTo>
                    <a:lnTo>
                      <a:pt x="33" y="83"/>
                    </a:lnTo>
                    <a:lnTo>
                      <a:pt x="0" y="50"/>
                    </a:lnTo>
                    <a:lnTo>
                      <a:pt x="19" y="30"/>
                    </a:lnTo>
                    <a:lnTo>
                      <a:pt x="38" y="14"/>
                    </a:lnTo>
                    <a:lnTo>
                      <a:pt x="41" y="8"/>
                    </a:lnTo>
                    <a:lnTo>
                      <a:pt x="45" y="5"/>
                    </a:lnTo>
                    <a:lnTo>
                      <a:pt x="53" y="2"/>
                    </a:lnTo>
                    <a:lnTo>
                      <a:pt x="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18" name="Freeform 117"/>
              <p:cNvSpPr>
                <a:spLocks/>
              </p:cNvSpPr>
              <p:nvPr/>
            </p:nvSpPr>
            <p:spPr bwMode="auto">
              <a:xfrm>
                <a:off x="1977549" y="2077173"/>
                <a:ext cx="549787" cy="567320"/>
              </a:xfrm>
              <a:custGeom>
                <a:avLst/>
                <a:gdLst/>
                <a:ahLst/>
                <a:cxnLst>
                  <a:cxn ang="0">
                    <a:pos x="242" y="8"/>
                  </a:cxn>
                  <a:cxn ang="0">
                    <a:pos x="271" y="20"/>
                  </a:cxn>
                  <a:cxn ang="0">
                    <a:pos x="302" y="50"/>
                  </a:cxn>
                  <a:cxn ang="0">
                    <a:pos x="304" y="70"/>
                  </a:cxn>
                  <a:cxn ang="0">
                    <a:pos x="265" y="121"/>
                  </a:cxn>
                  <a:cxn ang="0">
                    <a:pos x="219" y="162"/>
                  </a:cxn>
                  <a:cxn ang="0">
                    <a:pos x="198" y="184"/>
                  </a:cxn>
                  <a:cxn ang="0">
                    <a:pos x="203" y="206"/>
                  </a:cxn>
                  <a:cxn ang="0">
                    <a:pos x="251" y="257"/>
                  </a:cxn>
                  <a:cxn ang="0">
                    <a:pos x="275" y="257"/>
                  </a:cxn>
                  <a:cxn ang="0">
                    <a:pos x="312" y="227"/>
                  </a:cxn>
                  <a:cxn ang="0">
                    <a:pos x="355" y="181"/>
                  </a:cxn>
                  <a:cxn ang="0">
                    <a:pos x="387" y="162"/>
                  </a:cxn>
                  <a:cxn ang="0">
                    <a:pos x="417" y="186"/>
                  </a:cxn>
                  <a:cxn ang="0">
                    <a:pos x="439" y="257"/>
                  </a:cxn>
                  <a:cxn ang="0">
                    <a:pos x="413" y="345"/>
                  </a:cxn>
                  <a:cxn ang="0">
                    <a:pos x="375" y="393"/>
                  </a:cxn>
                  <a:cxn ang="0">
                    <a:pos x="364" y="402"/>
                  </a:cxn>
                  <a:cxn ang="0">
                    <a:pos x="310" y="441"/>
                  </a:cxn>
                  <a:cxn ang="0">
                    <a:pos x="262" y="453"/>
                  </a:cxn>
                  <a:cxn ang="0">
                    <a:pos x="198" y="441"/>
                  </a:cxn>
                  <a:cxn ang="0">
                    <a:pos x="153" y="413"/>
                  </a:cxn>
                  <a:cxn ang="0">
                    <a:pos x="151" y="394"/>
                  </a:cxn>
                  <a:cxn ang="0">
                    <a:pos x="163" y="381"/>
                  </a:cxn>
                  <a:cxn ang="0">
                    <a:pos x="186" y="379"/>
                  </a:cxn>
                  <a:cxn ang="0">
                    <a:pos x="248" y="405"/>
                  </a:cxn>
                  <a:cxn ang="0">
                    <a:pos x="319" y="379"/>
                  </a:cxn>
                  <a:cxn ang="0">
                    <a:pos x="369" y="329"/>
                  </a:cxn>
                  <a:cxn ang="0">
                    <a:pos x="390" y="261"/>
                  </a:cxn>
                  <a:cxn ang="0">
                    <a:pos x="387" y="230"/>
                  </a:cxn>
                  <a:cxn ang="0">
                    <a:pos x="381" y="227"/>
                  </a:cxn>
                  <a:cxn ang="0">
                    <a:pos x="366" y="242"/>
                  </a:cxn>
                  <a:cxn ang="0">
                    <a:pos x="331" y="277"/>
                  </a:cxn>
                  <a:cxn ang="0">
                    <a:pos x="283" y="314"/>
                  </a:cxn>
                  <a:cxn ang="0">
                    <a:pos x="248" y="314"/>
                  </a:cxn>
                  <a:cxn ang="0">
                    <a:pos x="221" y="296"/>
                  </a:cxn>
                  <a:cxn ang="0">
                    <a:pos x="203" y="280"/>
                  </a:cxn>
                  <a:cxn ang="0">
                    <a:pos x="162" y="236"/>
                  </a:cxn>
                  <a:cxn ang="0">
                    <a:pos x="142" y="181"/>
                  </a:cxn>
                  <a:cxn ang="0">
                    <a:pos x="200" y="116"/>
                  </a:cxn>
                  <a:cxn ang="0">
                    <a:pos x="233" y="85"/>
                  </a:cxn>
                  <a:cxn ang="0">
                    <a:pos x="253" y="65"/>
                  </a:cxn>
                  <a:cxn ang="0">
                    <a:pos x="250" y="59"/>
                  </a:cxn>
                  <a:cxn ang="0">
                    <a:pos x="216" y="50"/>
                  </a:cxn>
                  <a:cxn ang="0">
                    <a:pos x="177" y="54"/>
                  </a:cxn>
                  <a:cxn ang="0">
                    <a:pos x="120" y="86"/>
                  </a:cxn>
                  <a:cxn ang="0">
                    <a:pos x="61" y="162"/>
                  </a:cxn>
                  <a:cxn ang="0">
                    <a:pos x="52" y="227"/>
                  </a:cxn>
                  <a:cxn ang="0">
                    <a:pos x="86" y="283"/>
                  </a:cxn>
                  <a:cxn ang="0">
                    <a:pos x="85" y="316"/>
                  </a:cxn>
                  <a:cxn ang="0">
                    <a:pos x="64" y="322"/>
                  </a:cxn>
                  <a:cxn ang="0">
                    <a:pos x="53" y="314"/>
                  </a:cxn>
                  <a:cxn ang="0">
                    <a:pos x="5" y="239"/>
                  </a:cxn>
                  <a:cxn ang="0">
                    <a:pos x="6" y="166"/>
                  </a:cxn>
                  <a:cxn ang="0">
                    <a:pos x="40" y="106"/>
                  </a:cxn>
                  <a:cxn ang="0">
                    <a:pos x="109" y="33"/>
                  </a:cxn>
                  <a:cxn ang="0">
                    <a:pos x="203" y="0"/>
                  </a:cxn>
                </a:cxnLst>
                <a:rect l="0" t="0" r="r" b="b"/>
                <a:pathLst>
                  <a:path w="439" h="453">
                    <a:moveTo>
                      <a:pt x="203" y="0"/>
                    </a:moveTo>
                    <a:lnTo>
                      <a:pt x="222" y="1"/>
                    </a:lnTo>
                    <a:lnTo>
                      <a:pt x="242" y="8"/>
                    </a:lnTo>
                    <a:lnTo>
                      <a:pt x="248" y="9"/>
                    </a:lnTo>
                    <a:lnTo>
                      <a:pt x="259" y="14"/>
                    </a:lnTo>
                    <a:lnTo>
                      <a:pt x="271" y="20"/>
                    </a:lnTo>
                    <a:lnTo>
                      <a:pt x="283" y="27"/>
                    </a:lnTo>
                    <a:lnTo>
                      <a:pt x="295" y="38"/>
                    </a:lnTo>
                    <a:lnTo>
                      <a:pt x="302" y="50"/>
                    </a:lnTo>
                    <a:lnTo>
                      <a:pt x="306" y="59"/>
                    </a:lnTo>
                    <a:lnTo>
                      <a:pt x="306" y="65"/>
                    </a:lnTo>
                    <a:lnTo>
                      <a:pt x="304" y="70"/>
                    </a:lnTo>
                    <a:lnTo>
                      <a:pt x="293" y="89"/>
                    </a:lnTo>
                    <a:lnTo>
                      <a:pt x="280" y="106"/>
                    </a:lnTo>
                    <a:lnTo>
                      <a:pt x="265" y="121"/>
                    </a:lnTo>
                    <a:lnTo>
                      <a:pt x="248" y="136"/>
                    </a:lnTo>
                    <a:lnTo>
                      <a:pt x="224" y="159"/>
                    </a:lnTo>
                    <a:lnTo>
                      <a:pt x="219" y="162"/>
                    </a:lnTo>
                    <a:lnTo>
                      <a:pt x="215" y="166"/>
                    </a:lnTo>
                    <a:lnTo>
                      <a:pt x="204" y="175"/>
                    </a:lnTo>
                    <a:lnTo>
                      <a:pt x="198" y="184"/>
                    </a:lnTo>
                    <a:lnTo>
                      <a:pt x="197" y="193"/>
                    </a:lnTo>
                    <a:lnTo>
                      <a:pt x="201" y="204"/>
                    </a:lnTo>
                    <a:lnTo>
                      <a:pt x="203" y="206"/>
                    </a:lnTo>
                    <a:lnTo>
                      <a:pt x="219" y="227"/>
                    </a:lnTo>
                    <a:lnTo>
                      <a:pt x="238" y="246"/>
                    </a:lnTo>
                    <a:lnTo>
                      <a:pt x="251" y="257"/>
                    </a:lnTo>
                    <a:lnTo>
                      <a:pt x="263" y="260"/>
                    </a:lnTo>
                    <a:lnTo>
                      <a:pt x="266" y="260"/>
                    </a:lnTo>
                    <a:lnTo>
                      <a:pt x="275" y="257"/>
                    </a:lnTo>
                    <a:lnTo>
                      <a:pt x="280" y="254"/>
                    </a:lnTo>
                    <a:lnTo>
                      <a:pt x="295" y="243"/>
                    </a:lnTo>
                    <a:lnTo>
                      <a:pt x="312" y="227"/>
                    </a:lnTo>
                    <a:lnTo>
                      <a:pt x="313" y="224"/>
                    </a:lnTo>
                    <a:lnTo>
                      <a:pt x="354" y="184"/>
                    </a:lnTo>
                    <a:lnTo>
                      <a:pt x="355" y="181"/>
                    </a:lnTo>
                    <a:lnTo>
                      <a:pt x="367" y="169"/>
                    </a:lnTo>
                    <a:lnTo>
                      <a:pt x="380" y="163"/>
                    </a:lnTo>
                    <a:lnTo>
                      <a:pt x="387" y="162"/>
                    </a:lnTo>
                    <a:lnTo>
                      <a:pt x="399" y="165"/>
                    </a:lnTo>
                    <a:lnTo>
                      <a:pt x="410" y="174"/>
                    </a:lnTo>
                    <a:lnTo>
                      <a:pt x="417" y="186"/>
                    </a:lnTo>
                    <a:lnTo>
                      <a:pt x="423" y="196"/>
                    </a:lnTo>
                    <a:lnTo>
                      <a:pt x="434" y="225"/>
                    </a:lnTo>
                    <a:lnTo>
                      <a:pt x="439" y="257"/>
                    </a:lnTo>
                    <a:lnTo>
                      <a:pt x="435" y="287"/>
                    </a:lnTo>
                    <a:lnTo>
                      <a:pt x="426" y="316"/>
                    </a:lnTo>
                    <a:lnTo>
                      <a:pt x="413" y="345"/>
                    </a:lnTo>
                    <a:lnTo>
                      <a:pt x="395" y="372"/>
                    </a:lnTo>
                    <a:lnTo>
                      <a:pt x="389" y="379"/>
                    </a:lnTo>
                    <a:lnTo>
                      <a:pt x="375" y="393"/>
                    </a:lnTo>
                    <a:lnTo>
                      <a:pt x="372" y="394"/>
                    </a:lnTo>
                    <a:lnTo>
                      <a:pt x="367" y="398"/>
                    </a:lnTo>
                    <a:lnTo>
                      <a:pt x="364" y="402"/>
                    </a:lnTo>
                    <a:lnTo>
                      <a:pt x="348" y="416"/>
                    </a:lnTo>
                    <a:lnTo>
                      <a:pt x="330" y="429"/>
                    </a:lnTo>
                    <a:lnTo>
                      <a:pt x="310" y="441"/>
                    </a:lnTo>
                    <a:lnTo>
                      <a:pt x="290" y="450"/>
                    </a:lnTo>
                    <a:lnTo>
                      <a:pt x="269" y="453"/>
                    </a:lnTo>
                    <a:lnTo>
                      <a:pt x="262" y="453"/>
                    </a:lnTo>
                    <a:lnTo>
                      <a:pt x="238" y="450"/>
                    </a:lnTo>
                    <a:lnTo>
                      <a:pt x="218" y="447"/>
                    </a:lnTo>
                    <a:lnTo>
                      <a:pt x="198" y="441"/>
                    </a:lnTo>
                    <a:lnTo>
                      <a:pt x="179" y="432"/>
                    </a:lnTo>
                    <a:lnTo>
                      <a:pt x="157" y="417"/>
                    </a:lnTo>
                    <a:lnTo>
                      <a:pt x="153" y="413"/>
                    </a:lnTo>
                    <a:lnTo>
                      <a:pt x="150" y="404"/>
                    </a:lnTo>
                    <a:lnTo>
                      <a:pt x="150" y="399"/>
                    </a:lnTo>
                    <a:lnTo>
                      <a:pt x="151" y="394"/>
                    </a:lnTo>
                    <a:lnTo>
                      <a:pt x="154" y="388"/>
                    </a:lnTo>
                    <a:lnTo>
                      <a:pt x="157" y="384"/>
                    </a:lnTo>
                    <a:lnTo>
                      <a:pt x="163" y="381"/>
                    </a:lnTo>
                    <a:lnTo>
                      <a:pt x="168" y="378"/>
                    </a:lnTo>
                    <a:lnTo>
                      <a:pt x="180" y="378"/>
                    </a:lnTo>
                    <a:lnTo>
                      <a:pt x="186" y="379"/>
                    </a:lnTo>
                    <a:lnTo>
                      <a:pt x="209" y="394"/>
                    </a:lnTo>
                    <a:lnTo>
                      <a:pt x="228" y="402"/>
                    </a:lnTo>
                    <a:lnTo>
                      <a:pt x="248" y="405"/>
                    </a:lnTo>
                    <a:lnTo>
                      <a:pt x="274" y="402"/>
                    </a:lnTo>
                    <a:lnTo>
                      <a:pt x="298" y="393"/>
                    </a:lnTo>
                    <a:lnTo>
                      <a:pt x="319" y="379"/>
                    </a:lnTo>
                    <a:lnTo>
                      <a:pt x="337" y="363"/>
                    </a:lnTo>
                    <a:lnTo>
                      <a:pt x="354" y="348"/>
                    </a:lnTo>
                    <a:lnTo>
                      <a:pt x="369" y="329"/>
                    </a:lnTo>
                    <a:lnTo>
                      <a:pt x="380" y="307"/>
                    </a:lnTo>
                    <a:lnTo>
                      <a:pt x="387" y="284"/>
                    </a:lnTo>
                    <a:lnTo>
                      <a:pt x="390" y="261"/>
                    </a:lnTo>
                    <a:lnTo>
                      <a:pt x="390" y="252"/>
                    </a:lnTo>
                    <a:lnTo>
                      <a:pt x="389" y="240"/>
                    </a:lnTo>
                    <a:lnTo>
                      <a:pt x="387" y="230"/>
                    </a:lnTo>
                    <a:lnTo>
                      <a:pt x="386" y="222"/>
                    </a:lnTo>
                    <a:lnTo>
                      <a:pt x="383" y="224"/>
                    </a:lnTo>
                    <a:lnTo>
                      <a:pt x="381" y="227"/>
                    </a:lnTo>
                    <a:lnTo>
                      <a:pt x="377" y="230"/>
                    </a:lnTo>
                    <a:lnTo>
                      <a:pt x="375" y="233"/>
                    </a:lnTo>
                    <a:lnTo>
                      <a:pt x="366" y="242"/>
                    </a:lnTo>
                    <a:lnTo>
                      <a:pt x="354" y="252"/>
                    </a:lnTo>
                    <a:lnTo>
                      <a:pt x="337" y="269"/>
                    </a:lnTo>
                    <a:lnTo>
                      <a:pt x="331" y="277"/>
                    </a:lnTo>
                    <a:lnTo>
                      <a:pt x="318" y="290"/>
                    </a:lnTo>
                    <a:lnTo>
                      <a:pt x="302" y="302"/>
                    </a:lnTo>
                    <a:lnTo>
                      <a:pt x="283" y="314"/>
                    </a:lnTo>
                    <a:lnTo>
                      <a:pt x="265" y="317"/>
                    </a:lnTo>
                    <a:lnTo>
                      <a:pt x="256" y="316"/>
                    </a:lnTo>
                    <a:lnTo>
                      <a:pt x="248" y="314"/>
                    </a:lnTo>
                    <a:lnTo>
                      <a:pt x="236" y="308"/>
                    </a:lnTo>
                    <a:lnTo>
                      <a:pt x="231" y="305"/>
                    </a:lnTo>
                    <a:lnTo>
                      <a:pt x="221" y="296"/>
                    </a:lnTo>
                    <a:lnTo>
                      <a:pt x="212" y="287"/>
                    </a:lnTo>
                    <a:lnTo>
                      <a:pt x="207" y="284"/>
                    </a:lnTo>
                    <a:lnTo>
                      <a:pt x="203" y="280"/>
                    </a:lnTo>
                    <a:lnTo>
                      <a:pt x="183" y="261"/>
                    </a:lnTo>
                    <a:lnTo>
                      <a:pt x="168" y="243"/>
                    </a:lnTo>
                    <a:lnTo>
                      <a:pt x="162" y="236"/>
                    </a:lnTo>
                    <a:lnTo>
                      <a:pt x="147" y="212"/>
                    </a:lnTo>
                    <a:lnTo>
                      <a:pt x="142" y="196"/>
                    </a:lnTo>
                    <a:lnTo>
                      <a:pt x="142" y="181"/>
                    </a:lnTo>
                    <a:lnTo>
                      <a:pt x="148" y="168"/>
                    </a:lnTo>
                    <a:lnTo>
                      <a:pt x="173" y="141"/>
                    </a:lnTo>
                    <a:lnTo>
                      <a:pt x="200" y="116"/>
                    </a:lnTo>
                    <a:lnTo>
                      <a:pt x="228" y="89"/>
                    </a:lnTo>
                    <a:lnTo>
                      <a:pt x="231" y="88"/>
                    </a:lnTo>
                    <a:lnTo>
                      <a:pt x="233" y="85"/>
                    </a:lnTo>
                    <a:lnTo>
                      <a:pt x="236" y="83"/>
                    </a:lnTo>
                    <a:lnTo>
                      <a:pt x="251" y="68"/>
                    </a:lnTo>
                    <a:lnTo>
                      <a:pt x="253" y="65"/>
                    </a:lnTo>
                    <a:lnTo>
                      <a:pt x="253" y="60"/>
                    </a:lnTo>
                    <a:lnTo>
                      <a:pt x="251" y="60"/>
                    </a:lnTo>
                    <a:lnTo>
                      <a:pt x="250" y="59"/>
                    </a:lnTo>
                    <a:lnTo>
                      <a:pt x="244" y="56"/>
                    </a:lnTo>
                    <a:lnTo>
                      <a:pt x="239" y="54"/>
                    </a:lnTo>
                    <a:lnTo>
                      <a:pt x="216" y="50"/>
                    </a:lnTo>
                    <a:lnTo>
                      <a:pt x="204" y="50"/>
                    </a:lnTo>
                    <a:lnTo>
                      <a:pt x="191" y="51"/>
                    </a:lnTo>
                    <a:lnTo>
                      <a:pt x="177" y="54"/>
                    </a:lnTo>
                    <a:lnTo>
                      <a:pt x="162" y="59"/>
                    </a:lnTo>
                    <a:lnTo>
                      <a:pt x="145" y="68"/>
                    </a:lnTo>
                    <a:lnTo>
                      <a:pt x="120" y="86"/>
                    </a:lnTo>
                    <a:lnTo>
                      <a:pt x="97" y="110"/>
                    </a:lnTo>
                    <a:lnTo>
                      <a:pt x="77" y="136"/>
                    </a:lnTo>
                    <a:lnTo>
                      <a:pt x="61" y="162"/>
                    </a:lnTo>
                    <a:lnTo>
                      <a:pt x="52" y="184"/>
                    </a:lnTo>
                    <a:lnTo>
                      <a:pt x="49" y="206"/>
                    </a:lnTo>
                    <a:lnTo>
                      <a:pt x="52" y="227"/>
                    </a:lnTo>
                    <a:lnTo>
                      <a:pt x="61" y="248"/>
                    </a:lnTo>
                    <a:lnTo>
                      <a:pt x="73" y="266"/>
                    </a:lnTo>
                    <a:lnTo>
                      <a:pt x="86" y="283"/>
                    </a:lnTo>
                    <a:lnTo>
                      <a:pt x="92" y="293"/>
                    </a:lnTo>
                    <a:lnTo>
                      <a:pt x="91" y="307"/>
                    </a:lnTo>
                    <a:lnTo>
                      <a:pt x="85" y="316"/>
                    </a:lnTo>
                    <a:lnTo>
                      <a:pt x="79" y="319"/>
                    </a:lnTo>
                    <a:lnTo>
                      <a:pt x="74" y="322"/>
                    </a:lnTo>
                    <a:lnTo>
                      <a:pt x="64" y="322"/>
                    </a:lnTo>
                    <a:lnTo>
                      <a:pt x="61" y="320"/>
                    </a:lnTo>
                    <a:lnTo>
                      <a:pt x="56" y="317"/>
                    </a:lnTo>
                    <a:lnTo>
                      <a:pt x="53" y="314"/>
                    </a:lnTo>
                    <a:lnTo>
                      <a:pt x="32" y="290"/>
                    </a:lnTo>
                    <a:lnTo>
                      <a:pt x="15" y="264"/>
                    </a:lnTo>
                    <a:lnTo>
                      <a:pt x="5" y="239"/>
                    </a:lnTo>
                    <a:lnTo>
                      <a:pt x="0" y="212"/>
                    </a:lnTo>
                    <a:lnTo>
                      <a:pt x="2" y="187"/>
                    </a:lnTo>
                    <a:lnTo>
                      <a:pt x="6" y="166"/>
                    </a:lnTo>
                    <a:lnTo>
                      <a:pt x="15" y="147"/>
                    </a:lnTo>
                    <a:lnTo>
                      <a:pt x="26" y="125"/>
                    </a:lnTo>
                    <a:lnTo>
                      <a:pt x="40" y="106"/>
                    </a:lnTo>
                    <a:lnTo>
                      <a:pt x="59" y="80"/>
                    </a:lnTo>
                    <a:lnTo>
                      <a:pt x="83" y="56"/>
                    </a:lnTo>
                    <a:lnTo>
                      <a:pt x="109" y="33"/>
                    </a:lnTo>
                    <a:lnTo>
                      <a:pt x="139" y="17"/>
                    </a:lnTo>
                    <a:lnTo>
                      <a:pt x="169" y="5"/>
                    </a:lnTo>
                    <a:lnTo>
                      <a:pt x="2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98" name="TextBox 97"/>
            <p:cNvSpPr txBox="1"/>
            <p:nvPr/>
          </p:nvSpPr>
          <p:spPr>
            <a:xfrm>
              <a:off x="3948483" y="3841460"/>
              <a:ext cx="1290431" cy="400110"/>
            </a:xfrm>
            <a:prstGeom prst="rect">
              <a:avLst/>
            </a:prstGeom>
            <a:noFill/>
          </p:spPr>
          <p:txBody>
            <a:bodyPr wrap="square" rtlCol="0">
              <a:spAutoFit/>
            </a:bodyPr>
            <a:lstStyle/>
            <a:p>
              <a:pPr algn="ctr"/>
              <a:r>
                <a:rPr lang="en-GB" sz="2000" b="1" dirty="0">
                  <a:solidFill>
                    <a:srgbClr val="00B050"/>
                  </a:solidFill>
                  <a:latin typeface="Berlin Sans FB" panose="020E0602020502020306" pitchFamily="34" charset="0"/>
                </a:rPr>
                <a:t>DCSC</a:t>
              </a:r>
            </a:p>
          </p:txBody>
        </p:sp>
      </p:grpSp>
      <p:sp>
        <p:nvSpPr>
          <p:cNvPr id="45" name="Footer Placeholder 3"/>
          <p:cNvSpPr>
            <a:spLocks noGrp="1"/>
          </p:cNvSpPr>
          <p:nvPr>
            <p:ph type="ftr" sz="quarter" idx="3"/>
          </p:nvPr>
        </p:nvSpPr>
        <p:spPr>
          <a:xfrm>
            <a:off x="1103371" y="6680372"/>
            <a:ext cx="3797508"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46" name="Footer Placeholder 3"/>
          <p:cNvSpPr txBox="1">
            <a:spLocks/>
          </p:cNvSpPr>
          <p:nvPr/>
        </p:nvSpPr>
        <p:spPr>
          <a:xfrm>
            <a:off x="76200" y="6680372"/>
            <a:ext cx="2895600" cy="157164"/>
          </a:xfrm>
          <a:prstGeom prst="rect">
            <a:avLst/>
          </a:prstGeom>
          <a:noFill/>
        </p:spPr>
        <p:txBody>
          <a:bodyPr wrap="square" lIns="0" anchor="ctr" anchorCtr="0">
            <a:noAutofit/>
          </a:bodyPr>
          <a:lstStyle>
            <a:defPPr>
              <a:defRPr lang="en-US"/>
            </a:defPPr>
            <a:lvl1pPr algn="l" rtl="0" fontAlgn="base">
              <a:spcBef>
                <a:spcPct val="0"/>
              </a:spcBef>
              <a:spcAft>
                <a:spcPct val="0"/>
              </a:spcAft>
              <a:defRPr lang="en-AU" sz="900" kern="1200">
                <a:solidFill>
                  <a:schemeClr val="bg1">
                    <a:lumMod val="50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dirty="0" smtClean="0"/>
              <a:t>@markosrendell</a:t>
            </a:r>
            <a:endParaRPr lang="en-GB" dirty="0"/>
          </a:p>
        </p:txBody>
      </p:sp>
    </p:spTree>
    <p:extLst>
      <p:ext uri="{BB962C8B-B14F-4D97-AF65-F5344CB8AC3E}">
        <p14:creationId xmlns:p14="http://schemas.microsoft.com/office/powerpoint/2010/main" val="4074623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474696" y="3867745"/>
            <a:ext cx="1143262" cy="461665"/>
          </a:xfrm>
          <a:prstGeom prst="rect">
            <a:avLst/>
          </a:prstGeom>
          <a:noFill/>
        </p:spPr>
        <p:txBody>
          <a:bodyPr wrap="none" rtlCol="0">
            <a:spAutoFit/>
          </a:bodyPr>
          <a:lstStyle/>
          <a:p>
            <a:pPr algn="ctr"/>
            <a:r>
              <a:rPr lang="en-GB" sz="2400" dirty="0" smtClean="0"/>
              <a:t>Insurer</a:t>
            </a:r>
            <a:endParaRPr lang="en-GB" sz="2400" dirty="0"/>
          </a:p>
        </p:txBody>
      </p:sp>
      <p:sp>
        <p:nvSpPr>
          <p:cNvPr id="3" name="Title 2"/>
          <p:cNvSpPr>
            <a:spLocks noGrp="1"/>
          </p:cNvSpPr>
          <p:nvPr>
            <p:ph type="title"/>
          </p:nvPr>
        </p:nvSpPr>
        <p:spPr>
          <a:xfrm>
            <a:off x="288612" y="114145"/>
            <a:ext cx="8229600" cy="1143000"/>
          </a:xfrm>
        </p:spPr>
        <p:txBody>
          <a:bodyPr>
            <a:normAutofit/>
          </a:bodyPr>
          <a:lstStyle/>
          <a:p>
            <a:pPr algn="l"/>
            <a:r>
              <a:rPr lang="en-GB" dirty="0" smtClean="0"/>
              <a:t>Enterprise Scale is Heterogeneous </a:t>
            </a:r>
            <a:endParaRPr lang="en-GB" dirty="0"/>
          </a:p>
        </p:txBody>
      </p:sp>
      <p:sp>
        <p:nvSpPr>
          <p:cNvPr id="2" name="TextBox 1"/>
          <p:cNvSpPr txBox="1"/>
          <p:nvPr/>
        </p:nvSpPr>
        <p:spPr>
          <a:xfrm>
            <a:off x="2440414" y="1809135"/>
            <a:ext cx="886781" cy="461665"/>
          </a:xfrm>
          <a:prstGeom prst="rect">
            <a:avLst/>
          </a:prstGeom>
          <a:noFill/>
        </p:spPr>
        <p:txBody>
          <a:bodyPr wrap="none" rtlCol="0">
            <a:spAutoFit/>
          </a:bodyPr>
          <a:lstStyle/>
          <a:p>
            <a:pPr algn="ctr"/>
            <a:r>
              <a:rPr lang="en-GB" sz="2400" dirty="0" smtClean="0"/>
              <a:t>Bank</a:t>
            </a:r>
            <a:endParaRPr lang="en-GB" sz="2400" dirty="0"/>
          </a:p>
        </p:txBody>
      </p:sp>
      <p:sp>
        <p:nvSpPr>
          <p:cNvPr id="17" name="TextBox 16"/>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19" name="TextBox 18"/>
          <p:cNvSpPr txBox="1"/>
          <p:nvPr/>
        </p:nvSpPr>
        <p:spPr>
          <a:xfrm>
            <a:off x="8578542" y="5073240"/>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22" name="TextBox 21"/>
          <p:cNvSpPr txBox="1"/>
          <p:nvPr/>
        </p:nvSpPr>
        <p:spPr>
          <a:xfrm>
            <a:off x="2975478" y="3419709"/>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23" name="TextBox 22"/>
          <p:cNvSpPr txBox="1"/>
          <p:nvPr/>
        </p:nvSpPr>
        <p:spPr>
          <a:xfrm>
            <a:off x="1749435" y="5599221"/>
            <a:ext cx="1091967" cy="830997"/>
          </a:xfrm>
          <a:prstGeom prst="rect">
            <a:avLst/>
          </a:prstGeom>
          <a:noFill/>
        </p:spPr>
        <p:txBody>
          <a:bodyPr wrap="none" rtlCol="0">
            <a:spAutoFit/>
          </a:bodyPr>
          <a:lstStyle/>
          <a:p>
            <a:pPr algn="ctr"/>
            <a:r>
              <a:rPr lang="en-GB" sz="2400" dirty="0" smtClean="0"/>
              <a:t>Cloud </a:t>
            </a:r>
          </a:p>
          <a:p>
            <a:pPr algn="ctr"/>
            <a:r>
              <a:rPr lang="en-GB" sz="2400" dirty="0" smtClean="0"/>
              <a:t>Broker</a:t>
            </a:r>
            <a:endParaRPr lang="en-GB" sz="2400" dirty="0"/>
          </a:p>
        </p:txBody>
      </p:sp>
      <p:sp>
        <p:nvSpPr>
          <p:cNvPr id="24" name="TextBox 23"/>
          <p:cNvSpPr txBox="1"/>
          <p:nvPr/>
        </p:nvSpPr>
        <p:spPr>
          <a:xfrm>
            <a:off x="1796631" y="4476996"/>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25" name="TextBox 24"/>
          <p:cNvSpPr txBox="1"/>
          <p:nvPr/>
        </p:nvSpPr>
        <p:spPr>
          <a:xfrm>
            <a:off x="4385964" y="1536454"/>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8" name="TextBox 37"/>
          <p:cNvSpPr txBox="1"/>
          <p:nvPr/>
        </p:nvSpPr>
        <p:spPr>
          <a:xfrm>
            <a:off x="5642909" y="4280321"/>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9" name="TextBox 38"/>
          <p:cNvSpPr txBox="1"/>
          <p:nvPr/>
        </p:nvSpPr>
        <p:spPr>
          <a:xfrm>
            <a:off x="4494993" y="2591564"/>
            <a:ext cx="2393605" cy="461665"/>
          </a:xfrm>
          <a:prstGeom prst="rect">
            <a:avLst/>
          </a:prstGeom>
          <a:noFill/>
        </p:spPr>
        <p:txBody>
          <a:bodyPr wrap="none" rtlCol="0">
            <a:spAutoFit/>
          </a:bodyPr>
          <a:lstStyle/>
          <a:p>
            <a:pPr algn="ctr"/>
            <a:r>
              <a:rPr lang="en-GB" sz="2400" dirty="0"/>
              <a:t>Energy Provider</a:t>
            </a:r>
          </a:p>
        </p:txBody>
      </p:sp>
      <p:sp>
        <p:nvSpPr>
          <p:cNvPr id="41" name="TextBox 40"/>
          <p:cNvSpPr txBox="1"/>
          <p:nvPr/>
        </p:nvSpPr>
        <p:spPr>
          <a:xfrm>
            <a:off x="6848984" y="5483469"/>
            <a:ext cx="1332417" cy="830997"/>
          </a:xfrm>
          <a:prstGeom prst="rect">
            <a:avLst/>
          </a:prstGeom>
          <a:noFill/>
        </p:spPr>
        <p:txBody>
          <a:bodyPr wrap="none" rtlCol="0">
            <a:spAutoFit/>
          </a:bodyPr>
          <a:lstStyle/>
          <a:p>
            <a:pPr algn="ctr"/>
            <a:r>
              <a:rPr lang="en-GB" sz="2400" dirty="0" smtClean="0"/>
              <a:t>Energy</a:t>
            </a:r>
          </a:p>
          <a:p>
            <a:pPr algn="ctr"/>
            <a:r>
              <a:rPr lang="en-GB" sz="2400" dirty="0" smtClean="0"/>
              <a:t>Provider</a:t>
            </a:r>
            <a:endParaRPr lang="en-GB" sz="2400" dirty="0"/>
          </a:p>
        </p:txBody>
      </p:sp>
      <p:sp>
        <p:nvSpPr>
          <p:cNvPr id="1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20" name="TextBox 19"/>
          <p:cNvSpPr txBox="1"/>
          <p:nvPr/>
        </p:nvSpPr>
        <p:spPr>
          <a:xfrm>
            <a:off x="3553090" y="4887040"/>
            <a:ext cx="2602857" cy="461665"/>
          </a:xfrm>
          <a:prstGeom prst="rect">
            <a:avLst/>
          </a:prstGeom>
          <a:noFill/>
        </p:spPr>
        <p:txBody>
          <a:bodyPr wrap="square" rtlCol="0">
            <a:spAutoFit/>
          </a:bodyPr>
          <a:lstStyle/>
          <a:p>
            <a:pPr algn="ctr"/>
            <a:r>
              <a:rPr lang="en-GB" sz="2400" dirty="0" smtClean="0"/>
              <a:t>Trading Platform</a:t>
            </a:r>
            <a:endParaRPr lang="en-GB" sz="2400" dirty="0"/>
          </a:p>
        </p:txBody>
      </p:sp>
    </p:spTree>
    <p:extLst>
      <p:ext uri="{BB962C8B-B14F-4D97-AF65-F5344CB8AC3E}">
        <p14:creationId xmlns:p14="http://schemas.microsoft.com/office/powerpoint/2010/main" val="413924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506" name="Picture 2" descr="http://www.greatamericanthings.net/wp-content/uploads/2011/11/bulb-by-mynewslinx.blogspotdotco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580" t="9495" r="31689" b="13239"/>
          <a:stretch/>
        </p:blipFill>
        <p:spPr bwMode="auto">
          <a:xfrm>
            <a:off x="1604924" y="1554480"/>
            <a:ext cx="2104962" cy="3119288"/>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http://darulfiqh.com/wp-content/uploads/2012/05/pound-c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3992" y="1653739"/>
            <a:ext cx="2294013" cy="2732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709893" y="2750948"/>
            <a:ext cx="4744301" cy="826016"/>
            <a:chOff x="1932317" y="2846717"/>
            <a:chExt cx="4934309" cy="552090"/>
          </a:xfrm>
        </p:grpSpPr>
        <p:sp>
          <p:nvSpPr>
            <p:cNvPr id="4" name="Freeform 3"/>
            <p:cNvSpPr/>
            <p:nvPr/>
          </p:nvSpPr>
          <p:spPr>
            <a:xfrm>
              <a:off x="1932317" y="3015506"/>
              <a:ext cx="4882551" cy="130545"/>
            </a:xfrm>
            <a:custGeom>
              <a:avLst/>
              <a:gdLst>
                <a:gd name="connsiteX0" fmla="*/ 0 w 4882551"/>
                <a:gd name="connsiteY0" fmla="*/ 51758 h 261091"/>
                <a:gd name="connsiteX1" fmla="*/ 241540 w 4882551"/>
                <a:gd name="connsiteY1" fmla="*/ 34506 h 261091"/>
                <a:gd name="connsiteX2" fmla="*/ 448574 w 4882551"/>
                <a:gd name="connsiteY2" fmla="*/ 0 h 261091"/>
                <a:gd name="connsiteX3" fmla="*/ 1224951 w 4882551"/>
                <a:gd name="connsiteY3" fmla="*/ 17253 h 261091"/>
                <a:gd name="connsiteX4" fmla="*/ 1276709 w 4882551"/>
                <a:gd name="connsiteY4" fmla="*/ 34506 h 261091"/>
                <a:gd name="connsiteX5" fmla="*/ 2260121 w 4882551"/>
                <a:gd name="connsiteY5" fmla="*/ 51758 h 261091"/>
                <a:gd name="connsiteX6" fmla="*/ 2536166 w 4882551"/>
                <a:gd name="connsiteY6" fmla="*/ 86264 h 261091"/>
                <a:gd name="connsiteX7" fmla="*/ 2622430 w 4882551"/>
                <a:gd name="connsiteY7" fmla="*/ 103517 h 261091"/>
                <a:gd name="connsiteX8" fmla="*/ 3450566 w 4882551"/>
                <a:gd name="connsiteY8" fmla="*/ 120770 h 261091"/>
                <a:gd name="connsiteX9" fmla="*/ 4019909 w 4882551"/>
                <a:gd name="connsiteY9" fmla="*/ 155275 h 261091"/>
                <a:gd name="connsiteX10" fmla="*/ 4071668 w 4882551"/>
                <a:gd name="connsiteY10" fmla="*/ 189781 h 261091"/>
                <a:gd name="connsiteX11" fmla="*/ 4226943 w 4882551"/>
                <a:gd name="connsiteY11" fmla="*/ 207034 h 261091"/>
                <a:gd name="connsiteX12" fmla="*/ 4364966 w 4882551"/>
                <a:gd name="connsiteY12" fmla="*/ 241540 h 261091"/>
                <a:gd name="connsiteX13" fmla="*/ 4416725 w 4882551"/>
                <a:gd name="connsiteY13" fmla="*/ 258792 h 261091"/>
                <a:gd name="connsiteX14" fmla="*/ 4882551 w 4882551"/>
                <a:gd name="connsiteY14" fmla="*/ 258792 h 26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2551" h="261091">
                  <a:moveTo>
                    <a:pt x="0" y="51758"/>
                  </a:moveTo>
                  <a:lnTo>
                    <a:pt x="241540" y="34506"/>
                  </a:lnTo>
                  <a:cubicBezTo>
                    <a:pt x="397893" y="20910"/>
                    <a:pt x="353346" y="31743"/>
                    <a:pt x="448574" y="0"/>
                  </a:cubicBezTo>
                  <a:lnTo>
                    <a:pt x="1224951" y="17253"/>
                  </a:lnTo>
                  <a:cubicBezTo>
                    <a:pt x="1243121" y="18010"/>
                    <a:pt x="1258533" y="33900"/>
                    <a:pt x="1276709" y="34506"/>
                  </a:cubicBezTo>
                  <a:cubicBezTo>
                    <a:pt x="1604381" y="45428"/>
                    <a:pt x="1932317" y="46007"/>
                    <a:pt x="2260121" y="51758"/>
                  </a:cubicBezTo>
                  <a:cubicBezTo>
                    <a:pt x="2546141" y="99428"/>
                    <a:pt x="2121492" y="30973"/>
                    <a:pt x="2536166" y="86264"/>
                  </a:cubicBezTo>
                  <a:cubicBezTo>
                    <a:pt x="2565233" y="90140"/>
                    <a:pt x="2593127" y="102411"/>
                    <a:pt x="2622430" y="103517"/>
                  </a:cubicBezTo>
                  <a:cubicBezTo>
                    <a:pt x="2898339" y="113929"/>
                    <a:pt x="3174521" y="115019"/>
                    <a:pt x="3450566" y="120770"/>
                  </a:cubicBezTo>
                  <a:cubicBezTo>
                    <a:pt x="3709714" y="185558"/>
                    <a:pt x="3297113" y="87514"/>
                    <a:pt x="4019909" y="155275"/>
                  </a:cubicBezTo>
                  <a:cubicBezTo>
                    <a:pt x="4040554" y="157210"/>
                    <a:pt x="4051552" y="184752"/>
                    <a:pt x="4071668" y="189781"/>
                  </a:cubicBezTo>
                  <a:cubicBezTo>
                    <a:pt x="4122190" y="202412"/>
                    <a:pt x="4175185" y="201283"/>
                    <a:pt x="4226943" y="207034"/>
                  </a:cubicBezTo>
                  <a:cubicBezTo>
                    <a:pt x="4272951" y="218536"/>
                    <a:pt x="4319976" y="226544"/>
                    <a:pt x="4364966" y="241540"/>
                  </a:cubicBezTo>
                  <a:cubicBezTo>
                    <a:pt x="4382219" y="247291"/>
                    <a:pt x="4398549" y="258186"/>
                    <a:pt x="4416725" y="258792"/>
                  </a:cubicBezTo>
                  <a:cubicBezTo>
                    <a:pt x="4571914" y="263965"/>
                    <a:pt x="4727276" y="258792"/>
                    <a:pt x="4882551" y="258792"/>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5" name="Freeform 4"/>
            <p:cNvSpPr/>
            <p:nvPr/>
          </p:nvSpPr>
          <p:spPr>
            <a:xfrm>
              <a:off x="6435306" y="2846717"/>
              <a:ext cx="431320" cy="293298"/>
            </a:xfrm>
            <a:custGeom>
              <a:avLst/>
              <a:gdLst>
                <a:gd name="connsiteX0" fmla="*/ 431320 w 431320"/>
                <a:gd name="connsiteY0" fmla="*/ 293298 h 293298"/>
                <a:gd name="connsiteX1" fmla="*/ 345056 w 431320"/>
                <a:gd name="connsiteY1" fmla="*/ 276045 h 293298"/>
                <a:gd name="connsiteX2" fmla="*/ 293298 w 431320"/>
                <a:gd name="connsiteY2" fmla="*/ 241540 h 293298"/>
                <a:gd name="connsiteX3" fmla="*/ 241539 w 431320"/>
                <a:gd name="connsiteY3" fmla="*/ 224287 h 293298"/>
                <a:gd name="connsiteX4" fmla="*/ 172528 w 431320"/>
                <a:gd name="connsiteY4" fmla="*/ 172528 h 293298"/>
                <a:gd name="connsiteX5" fmla="*/ 103517 w 431320"/>
                <a:gd name="connsiteY5" fmla="*/ 103517 h 293298"/>
                <a:gd name="connsiteX6" fmla="*/ 69011 w 431320"/>
                <a:gd name="connsiteY6" fmla="*/ 51758 h 293298"/>
                <a:gd name="connsiteX7" fmla="*/ 17252 w 431320"/>
                <a:gd name="connsiteY7" fmla="*/ 17253 h 293298"/>
                <a:gd name="connsiteX8" fmla="*/ 0 w 431320"/>
                <a:gd name="connsiteY8" fmla="*/ 0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320" h="293298">
                  <a:moveTo>
                    <a:pt x="431320" y="293298"/>
                  </a:moveTo>
                  <a:cubicBezTo>
                    <a:pt x="402565" y="287547"/>
                    <a:pt x="372513" y="286341"/>
                    <a:pt x="345056" y="276045"/>
                  </a:cubicBezTo>
                  <a:cubicBezTo>
                    <a:pt x="325641" y="268764"/>
                    <a:pt x="311844" y="250813"/>
                    <a:pt x="293298" y="241540"/>
                  </a:cubicBezTo>
                  <a:cubicBezTo>
                    <a:pt x="277032" y="233407"/>
                    <a:pt x="258792" y="230038"/>
                    <a:pt x="241539" y="224287"/>
                  </a:cubicBezTo>
                  <a:cubicBezTo>
                    <a:pt x="218535" y="207034"/>
                    <a:pt x="190936" y="194618"/>
                    <a:pt x="172528" y="172528"/>
                  </a:cubicBezTo>
                  <a:cubicBezTo>
                    <a:pt x="101748" y="87592"/>
                    <a:pt x="220304" y="142447"/>
                    <a:pt x="103517" y="103517"/>
                  </a:cubicBezTo>
                  <a:cubicBezTo>
                    <a:pt x="92015" y="86264"/>
                    <a:pt x="83673" y="66420"/>
                    <a:pt x="69011" y="51758"/>
                  </a:cubicBezTo>
                  <a:cubicBezTo>
                    <a:pt x="54349" y="37096"/>
                    <a:pt x="33840" y="29694"/>
                    <a:pt x="17252" y="17253"/>
                  </a:cubicBezTo>
                  <a:cubicBezTo>
                    <a:pt x="10746" y="12373"/>
                    <a:pt x="5751" y="5751"/>
                    <a:pt x="0" y="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7" name="Freeform 6"/>
            <p:cNvSpPr/>
            <p:nvPr/>
          </p:nvSpPr>
          <p:spPr>
            <a:xfrm>
              <a:off x="6504317" y="3157267"/>
              <a:ext cx="327804" cy="241540"/>
            </a:xfrm>
            <a:custGeom>
              <a:avLst/>
              <a:gdLst>
                <a:gd name="connsiteX0" fmla="*/ 327804 w 327804"/>
                <a:gd name="connsiteY0" fmla="*/ 0 h 241540"/>
                <a:gd name="connsiteX1" fmla="*/ 189781 w 327804"/>
                <a:gd name="connsiteY1" fmla="*/ 86264 h 241540"/>
                <a:gd name="connsiteX2" fmla="*/ 86264 w 327804"/>
                <a:gd name="connsiteY2" fmla="*/ 155276 h 241540"/>
                <a:gd name="connsiteX3" fmla="*/ 51758 w 327804"/>
                <a:gd name="connsiteY3" fmla="*/ 207034 h 241540"/>
                <a:gd name="connsiteX4" fmla="*/ 0 w 327804"/>
                <a:gd name="connsiteY4" fmla="*/ 241540 h 24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04" h="241540">
                  <a:moveTo>
                    <a:pt x="327804" y="0"/>
                  </a:moveTo>
                  <a:cubicBezTo>
                    <a:pt x="315793" y="7206"/>
                    <a:pt x="212533" y="67304"/>
                    <a:pt x="189781" y="86264"/>
                  </a:cubicBezTo>
                  <a:cubicBezTo>
                    <a:pt x="103622" y="158063"/>
                    <a:pt x="177227" y="124955"/>
                    <a:pt x="86264" y="155276"/>
                  </a:cubicBezTo>
                  <a:cubicBezTo>
                    <a:pt x="74762" y="172529"/>
                    <a:pt x="66420" y="192372"/>
                    <a:pt x="51758" y="207034"/>
                  </a:cubicBezTo>
                  <a:cubicBezTo>
                    <a:pt x="37096" y="221696"/>
                    <a:pt x="0" y="241540"/>
                    <a:pt x="0" y="24154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sp>
        <p:nvSpPr>
          <p:cNvPr id="12" name="Title 3"/>
          <p:cNvSpPr txBox="1">
            <a:spLocks/>
          </p:cNvSpPr>
          <p:nvPr/>
        </p:nvSpPr>
        <p:spPr>
          <a:xfrm>
            <a:off x="4208106" y="2155981"/>
            <a:ext cx="516848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Value Stream</a:t>
            </a:r>
            <a:endParaRPr lang="en-GB" sz="2600" b="1" dirty="0">
              <a:solidFill>
                <a:srgbClr val="FFFFFF"/>
              </a:solidFill>
              <a:latin typeface="MV Boli" panose="02000500030200090000" pitchFamily="2" charset="0"/>
              <a:cs typeface="MV Boli" panose="02000500030200090000" pitchFamily="2" charset="0"/>
            </a:endParaRPr>
          </a:p>
        </p:txBody>
      </p:sp>
      <p:sp>
        <p:nvSpPr>
          <p:cNvPr id="13" name="Title 3"/>
          <p:cNvSpPr txBox="1">
            <a:spLocks/>
          </p:cNvSpPr>
          <p:nvPr/>
        </p:nvSpPr>
        <p:spPr>
          <a:xfrm>
            <a:off x="2017091" y="4664585"/>
            <a:ext cx="219101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Idea</a:t>
            </a:r>
            <a:endParaRPr lang="en-GB" sz="2600" b="1" dirty="0">
              <a:solidFill>
                <a:srgbClr val="FFFFFF"/>
              </a:solidFill>
              <a:latin typeface="MV Boli" panose="02000500030200090000" pitchFamily="2" charset="0"/>
              <a:cs typeface="MV Boli" panose="02000500030200090000" pitchFamily="2" charset="0"/>
            </a:endParaRPr>
          </a:p>
        </p:txBody>
      </p:sp>
      <p:sp>
        <p:nvSpPr>
          <p:cNvPr id="14" name="Title 3"/>
          <p:cNvSpPr txBox="1">
            <a:spLocks/>
          </p:cNvSpPr>
          <p:nvPr/>
        </p:nvSpPr>
        <p:spPr>
          <a:xfrm>
            <a:off x="8476990" y="4692504"/>
            <a:ext cx="219101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Value</a:t>
            </a:r>
            <a:endParaRPr lang="en-GB" sz="2600" b="1" dirty="0">
              <a:solidFill>
                <a:srgbClr val="FFFFFF"/>
              </a:solidFill>
              <a:latin typeface="MV Boli" panose="02000500030200090000" pitchFamily="2" charset="0"/>
              <a:cs typeface="MV Boli" panose="02000500030200090000" pitchFamily="2" charset="0"/>
            </a:endParaRPr>
          </a:p>
        </p:txBody>
      </p:sp>
      <p:sp>
        <p:nvSpPr>
          <p:cNvPr id="1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871443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75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473" y="114145"/>
            <a:ext cx="8229600" cy="1143000"/>
          </a:xfrm>
        </p:spPr>
        <p:txBody>
          <a:bodyPr>
            <a:normAutofit/>
          </a:bodyPr>
          <a:lstStyle/>
          <a:p>
            <a:pPr algn="l"/>
            <a:r>
              <a:rPr lang="en-GB" b="1" dirty="0" smtClean="0"/>
              <a:t>Divide</a:t>
            </a:r>
            <a:r>
              <a:rPr lang="en-GB" dirty="0" smtClean="0"/>
              <a:t> and </a:t>
            </a:r>
            <a:r>
              <a:rPr lang="en-GB" b="1" dirty="0" smtClean="0"/>
              <a:t>deliver</a:t>
            </a:r>
            <a:endParaRPr lang="en-GB" b="1" dirty="0"/>
          </a:p>
        </p:txBody>
      </p:sp>
      <p:sp>
        <p:nvSpPr>
          <p:cNvPr id="2" name="TextBox 1"/>
          <p:cNvSpPr txBox="1"/>
          <p:nvPr/>
        </p:nvSpPr>
        <p:spPr>
          <a:xfrm>
            <a:off x="2440414" y="1809135"/>
            <a:ext cx="886781" cy="461665"/>
          </a:xfrm>
          <a:prstGeom prst="rect">
            <a:avLst/>
          </a:prstGeom>
          <a:noFill/>
        </p:spPr>
        <p:txBody>
          <a:bodyPr wrap="none" rtlCol="0">
            <a:spAutoFit/>
          </a:bodyPr>
          <a:lstStyle/>
          <a:p>
            <a:pPr algn="ctr"/>
            <a:r>
              <a:rPr lang="en-GB" sz="2400" dirty="0" smtClean="0"/>
              <a:t>Bank</a:t>
            </a:r>
            <a:endParaRPr lang="en-GB" sz="2400" dirty="0"/>
          </a:p>
        </p:txBody>
      </p:sp>
      <p:sp>
        <p:nvSpPr>
          <p:cNvPr id="15" name="Oval 14"/>
          <p:cNvSpPr/>
          <p:nvPr/>
        </p:nvSpPr>
        <p:spPr bwMode="auto">
          <a:xfrm>
            <a:off x="1911271" y="2211546"/>
            <a:ext cx="1995767" cy="821652"/>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200" b="1" dirty="0">
                <a:solidFill>
                  <a:schemeClr val="tx1">
                    <a:lumMod val="75000"/>
                    <a:lumOff val="25000"/>
                  </a:schemeClr>
                </a:solidFill>
              </a:rPr>
              <a:t>Platform</a:t>
            </a:r>
          </a:p>
          <a:p>
            <a:pPr algn="ctr">
              <a:defRPr/>
            </a:pPr>
            <a:r>
              <a:rPr lang="en-GB" sz="1200" b="1" dirty="0">
                <a:solidFill>
                  <a:schemeClr val="tx1">
                    <a:lumMod val="75000"/>
                    <a:lumOff val="25000"/>
                  </a:schemeClr>
                </a:solidFill>
              </a:rPr>
              <a:t>Development and Operations Team</a:t>
            </a:r>
          </a:p>
        </p:txBody>
      </p:sp>
      <p:pic>
        <p:nvPicPr>
          <p:cNvPr id="55"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0482" y="2883403"/>
            <a:ext cx="685107" cy="45495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54636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1911271" y="2211546"/>
            <a:ext cx="1995767" cy="821652"/>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200" b="1" dirty="0">
                <a:solidFill>
                  <a:schemeClr val="tx1">
                    <a:lumMod val="75000"/>
                    <a:lumOff val="25000"/>
                  </a:schemeClr>
                </a:solidFill>
              </a:rPr>
              <a:t>Platform</a:t>
            </a:r>
          </a:p>
          <a:p>
            <a:pPr algn="ctr">
              <a:defRPr/>
            </a:pPr>
            <a:r>
              <a:rPr lang="en-GB" sz="1200" b="1" dirty="0">
                <a:solidFill>
                  <a:schemeClr val="tx1">
                    <a:lumMod val="75000"/>
                    <a:lumOff val="25000"/>
                  </a:schemeClr>
                </a:solidFill>
              </a:rPr>
              <a:t>Development and Operations Team</a:t>
            </a:r>
          </a:p>
        </p:txBody>
      </p:sp>
      <p:sp>
        <p:nvSpPr>
          <p:cNvPr id="16" name="Oval 15"/>
          <p:cNvSpPr/>
          <p:nvPr/>
        </p:nvSpPr>
        <p:spPr bwMode="auto">
          <a:xfrm>
            <a:off x="5213020" y="2936749"/>
            <a:ext cx="1022144" cy="420814"/>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600" b="1" dirty="0">
                <a:solidFill>
                  <a:schemeClr val="tx1">
                    <a:lumMod val="75000"/>
                    <a:lumOff val="25000"/>
                  </a:schemeClr>
                </a:solidFill>
              </a:rPr>
              <a:t>Platform</a:t>
            </a:r>
          </a:p>
          <a:p>
            <a:pPr algn="ctr">
              <a:defRPr/>
            </a:pPr>
            <a:r>
              <a:rPr lang="en-GB" sz="600" b="1" dirty="0">
                <a:solidFill>
                  <a:schemeClr val="tx1">
                    <a:lumMod val="75000"/>
                    <a:lumOff val="25000"/>
                  </a:schemeClr>
                </a:solidFill>
              </a:rPr>
              <a:t>Development and Operations Team</a:t>
            </a:r>
          </a:p>
        </p:txBody>
      </p:sp>
      <p:sp>
        <p:nvSpPr>
          <p:cNvPr id="28" name="Oval 27"/>
          <p:cNvSpPr/>
          <p:nvPr/>
        </p:nvSpPr>
        <p:spPr bwMode="auto">
          <a:xfrm>
            <a:off x="4268306" y="1905925"/>
            <a:ext cx="1528771" cy="629391"/>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000" b="1" dirty="0">
                <a:solidFill>
                  <a:schemeClr val="tx1">
                    <a:lumMod val="75000"/>
                    <a:lumOff val="25000"/>
                  </a:schemeClr>
                </a:solidFill>
              </a:rPr>
              <a:t>Platform</a:t>
            </a:r>
          </a:p>
          <a:p>
            <a:pPr algn="ctr">
              <a:defRPr/>
            </a:pPr>
            <a:r>
              <a:rPr lang="en-GB" sz="1000" b="1" dirty="0">
                <a:solidFill>
                  <a:schemeClr val="tx1">
                    <a:lumMod val="75000"/>
                    <a:lumOff val="25000"/>
                  </a:schemeClr>
                </a:solidFill>
              </a:rPr>
              <a:t>Development and Operations Team</a:t>
            </a:r>
          </a:p>
        </p:txBody>
      </p:sp>
      <p:sp>
        <p:nvSpPr>
          <p:cNvPr id="29" name="Oval 28"/>
          <p:cNvSpPr/>
          <p:nvPr/>
        </p:nvSpPr>
        <p:spPr bwMode="auto">
          <a:xfrm>
            <a:off x="6826348" y="2258481"/>
            <a:ext cx="3314998" cy="1364776"/>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000" b="1" dirty="0">
                <a:solidFill>
                  <a:schemeClr val="tx1">
                    <a:lumMod val="75000"/>
                    <a:lumOff val="25000"/>
                  </a:schemeClr>
                </a:solidFill>
              </a:rPr>
              <a:t>Platform</a:t>
            </a:r>
          </a:p>
          <a:p>
            <a:pPr algn="ctr">
              <a:defRPr/>
            </a:pPr>
            <a:r>
              <a:rPr lang="en-GB" sz="2000" b="1" dirty="0">
                <a:solidFill>
                  <a:schemeClr val="tx1">
                    <a:lumMod val="75000"/>
                    <a:lumOff val="25000"/>
                  </a:schemeClr>
                </a:solidFill>
              </a:rPr>
              <a:t>Development and Operations Team</a:t>
            </a:r>
          </a:p>
        </p:txBody>
      </p:sp>
      <p:sp>
        <p:nvSpPr>
          <p:cNvPr id="30" name="Oval 29"/>
          <p:cNvSpPr/>
          <p:nvPr/>
        </p:nvSpPr>
        <p:spPr bwMode="auto">
          <a:xfrm>
            <a:off x="8273859" y="4267081"/>
            <a:ext cx="1528771" cy="629391"/>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000" b="1" dirty="0">
                <a:solidFill>
                  <a:schemeClr val="tx1">
                    <a:lumMod val="75000"/>
                    <a:lumOff val="25000"/>
                  </a:schemeClr>
                </a:solidFill>
              </a:rPr>
              <a:t>Platform</a:t>
            </a:r>
          </a:p>
          <a:p>
            <a:pPr algn="ctr">
              <a:defRPr/>
            </a:pPr>
            <a:r>
              <a:rPr lang="en-GB" sz="1000" b="1" dirty="0">
                <a:solidFill>
                  <a:schemeClr val="tx1">
                    <a:lumMod val="75000"/>
                    <a:lumOff val="25000"/>
                  </a:schemeClr>
                </a:solidFill>
              </a:rPr>
              <a:t>Development and Operations Team</a:t>
            </a:r>
          </a:p>
        </p:txBody>
      </p:sp>
      <p:sp>
        <p:nvSpPr>
          <p:cNvPr id="31" name="Oval 30"/>
          <p:cNvSpPr/>
          <p:nvPr/>
        </p:nvSpPr>
        <p:spPr bwMode="auto">
          <a:xfrm>
            <a:off x="5775820" y="4661662"/>
            <a:ext cx="970819" cy="399684"/>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500" b="1" dirty="0">
                <a:solidFill>
                  <a:schemeClr val="tx1">
                    <a:lumMod val="75000"/>
                    <a:lumOff val="25000"/>
                  </a:schemeClr>
                </a:solidFill>
              </a:rPr>
              <a:t>Platform</a:t>
            </a:r>
          </a:p>
          <a:p>
            <a:pPr algn="ctr">
              <a:defRPr/>
            </a:pPr>
            <a:r>
              <a:rPr lang="en-GB" sz="500" b="1" dirty="0">
                <a:solidFill>
                  <a:schemeClr val="tx1">
                    <a:lumMod val="75000"/>
                    <a:lumOff val="25000"/>
                  </a:schemeClr>
                </a:solidFill>
              </a:rPr>
              <a:t>Development and Operations Team</a:t>
            </a:r>
          </a:p>
        </p:txBody>
      </p:sp>
      <p:sp>
        <p:nvSpPr>
          <p:cNvPr id="32" name="Oval 31"/>
          <p:cNvSpPr/>
          <p:nvPr/>
        </p:nvSpPr>
        <p:spPr bwMode="auto">
          <a:xfrm>
            <a:off x="3052771" y="4022747"/>
            <a:ext cx="1870490" cy="770076"/>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200" b="1" dirty="0">
                <a:solidFill>
                  <a:schemeClr val="tx1">
                    <a:lumMod val="75000"/>
                    <a:lumOff val="25000"/>
                  </a:schemeClr>
                </a:solidFill>
              </a:rPr>
              <a:t>Platform</a:t>
            </a:r>
          </a:p>
          <a:p>
            <a:pPr algn="ctr">
              <a:defRPr/>
            </a:pPr>
            <a:r>
              <a:rPr lang="en-GB" sz="1200" b="1" dirty="0">
                <a:solidFill>
                  <a:schemeClr val="tx1">
                    <a:lumMod val="75000"/>
                    <a:lumOff val="25000"/>
                  </a:schemeClr>
                </a:solidFill>
              </a:rPr>
              <a:t>Development and Operations Team</a:t>
            </a:r>
          </a:p>
        </p:txBody>
      </p:sp>
      <p:sp>
        <p:nvSpPr>
          <p:cNvPr id="33" name="Oval 32"/>
          <p:cNvSpPr/>
          <p:nvPr/>
        </p:nvSpPr>
        <p:spPr bwMode="auto">
          <a:xfrm>
            <a:off x="1658311" y="4846333"/>
            <a:ext cx="1528771" cy="629391"/>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000" b="1" dirty="0">
                <a:solidFill>
                  <a:schemeClr val="tx1">
                    <a:lumMod val="75000"/>
                    <a:lumOff val="25000"/>
                  </a:schemeClr>
                </a:solidFill>
              </a:rPr>
              <a:t>Platform</a:t>
            </a:r>
          </a:p>
          <a:p>
            <a:pPr algn="ctr">
              <a:defRPr/>
            </a:pPr>
            <a:r>
              <a:rPr lang="en-GB" sz="1000" b="1" dirty="0">
                <a:solidFill>
                  <a:schemeClr val="tx1">
                    <a:lumMod val="75000"/>
                    <a:lumOff val="25000"/>
                  </a:schemeClr>
                </a:solidFill>
              </a:rPr>
              <a:t>Development and Operations Team</a:t>
            </a:r>
          </a:p>
        </p:txBody>
      </p:sp>
      <p:sp>
        <p:nvSpPr>
          <p:cNvPr id="34" name="Oval 33"/>
          <p:cNvSpPr/>
          <p:nvPr/>
        </p:nvSpPr>
        <p:spPr bwMode="auto">
          <a:xfrm>
            <a:off x="1524005" y="6278157"/>
            <a:ext cx="1528771" cy="629391"/>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000" b="1" dirty="0">
                <a:solidFill>
                  <a:schemeClr val="tx1">
                    <a:lumMod val="75000"/>
                    <a:lumOff val="25000"/>
                  </a:schemeClr>
                </a:solidFill>
              </a:rPr>
              <a:t>Platform</a:t>
            </a:r>
          </a:p>
          <a:p>
            <a:pPr algn="ctr">
              <a:defRPr/>
            </a:pPr>
            <a:r>
              <a:rPr lang="en-GB" sz="1000" b="1" dirty="0">
                <a:solidFill>
                  <a:schemeClr val="tx1">
                    <a:lumMod val="75000"/>
                    <a:lumOff val="25000"/>
                  </a:schemeClr>
                </a:solidFill>
              </a:rPr>
              <a:t>Development and Operations Team</a:t>
            </a:r>
          </a:p>
        </p:txBody>
      </p:sp>
      <p:sp>
        <p:nvSpPr>
          <p:cNvPr id="35" name="Oval 34"/>
          <p:cNvSpPr/>
          <p:nvPr/>
        </p:nvSpPr>
        <p:spPr bwMode="auto">
          <a:xfrm>
            <a:off x="3281946" y="5356636"/>
            <a:ext cx="3469507" cy="142838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Platform</a:t>
            </a:r>
          </a:p>
          <a:p>
            <a:pPr algn="ctr">
              <a:defRPr/>
            </a:pPr>
            <a:r>
              <a:rPr lang="en-GB" sz="2400" b="1" dirty="0">
                <a:solidFill>
                  <a:schemeClr val="tx1">
                    <a:lumMod val="75000"/>
                    <a:lumOff val="25000"/>
                  </a:schemeClr>
                </a:solidFill>
              </a:rPr>
              <a:t>Development and Operations Team</a:t>
            </a:r>
          </a:p>
        </p:txBody>
      </p:sp>
      <p:sp>
        <p:nvSpPr>
          <p:cNvPr id="36" name="Oval 35"/>
          <p:cNvSpPr/>
          <p:nvPr/>
        </p:nvSpPr>
        <p:spPr bwMode="auto">
          <a:xfrm>
            <a:off x="6745784" y="6183912"/>
            <a:ext cx="1528771" cy="629391"/>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000" b="1" dirty="0">
                <a:solidFill>
                  <a:schemeClr val="tx1">
                    <a:lumMod val="75000"/>
                    <a:lumOff val="25000"/>
                  </a:schemeClr>
                </a:solidFill>
              </a:rPr>
              <a:t>Platform</a:t>
            </a:r>
          </a:p>
          <a:p>
            <a:pPr algn="ctr">
              <a:defRPr/>
            </a:pPr>
            <a:r>
              <a:rPr lang="en-GB" sz="1000" b="1" dirty="0">
                <a:solidFill>
                  <a:schemeClr val="tx1">
                    <a:lumMod val="75000"/>
                    <a:lumOff val="25000"/>
                  </a:schemeClr>
                </a:solidFill>
              </a:rPr>
              <a:t>Development and Operations Team</a:t>
            </a:r>
          </a:p>
        </p:txBody>
      </p:sp>
      <p:sp>
        <p:nvSpPr>
          <p:cNvPr id="37" name="Oval 36"/>
          <p:cNvSpPr/>
          <p:nvPr/>
        </p:nvSpPr>
        <p:spPr bwMode="auto">
          <a:xfrm>
            <a:off x="8345342" y="5719567"/>
            <a:ext cx="2345451" cy="965616"/>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600" b="1" dirty="0">
                <a:solidFill>
                  <a:schemeClr val="tx1">
                    <a:lumMod val="75000"/>
                    <a:lumOff val="25000"/>
                  </a:schemeClr>
                </a:solidFill>
              </a:rPr>
              <a:t>Platform</a:t>
            </a:r>
          </a:p>
          <a:p>
            <a:pPr algn="ctr">
              <a:defRPr/>
            </a:pPr>
            <a:r>
              <a:rPr lang="en-GB" sz="1600" b="1" dirty="0">
                <a:solidFill>
                  <a:schemeClr val="tx1">
                    <a:lumMod val="75000"/>
                    <a:lumOff val="25000"/>
                  </a:schemeClr>
                </a:solidFill>
              </a:rPr>
              <a:t>Development and Operations Team</a:t>
            </a:r>
          </a:p>
        </p:txBody>
      </p:sp>
      <p:grpSp>
        <p:nvGrpSpPr>
          <p:cNvPr id="4" name="Group 3"/>
          <p:cNvGrpSpPr/>
          <p:nvPr/>
        </p:nvGrpSpPr>
        <p:grpSpPr>
          <a:xfrm>
            <a:off x="1215793" y="2451674"/>
            <a:ext cx="9545782" cy="4617960"/>
            <a:chOff x="-308207" y="2451674"/>
            <a:chExt cx="9545782" cy="4617960"/>
          </a:xfrm>
        </p:grpSpPr>
        <p:pic>
          <p:nvPicPr>
            <p:cNvPr id="38"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117" y="2451674"/>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2510" y="3315986"/>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1185" y="3327181"/>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7436" y="4474895"/>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0024" y="6358344"/>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0369" y="4896467"/>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4740" y="4706069"/>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2468" y="6542666"/>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9692" y="5309198"/>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207" y="6034373"/>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8782" y="6614680"/>
              <a:ext cx="685107" cy="454954"/>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0482" y="2883403"/>
            <a:ext cx="685107" cy="454954"/>
          </a:xfrm>
          <a:prstGeom prst="rect">
            <a:avLst/>
          </a:prstGeom>
          <a:noFill/>
          <a:extLst>
            <a:ext uri="{909E8E84-426E-40dd-AFC4-6F175D3DCCD1}">
              <a14:hiddenFill xmlns:a14="http://schemas.microsoft.com/office/drawing/2010/main">
                <a:solidFill>
                  <a:srgbClr val="FFFFFF"/>
                </a:solidFill>
              </a14:hiddenFill>
            </a:ext>
          </a:extLst>
        </p:spPr>
      </p:pic>
      <p:sp>
        <p:nvSpPr>
          <p:cNvPr id="53"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54" name="TextBox 53"/>
          <p:cNvSpPr txBox="1"/>
          <p:nvPr/>
        </p:nvSpPr>
        <p:spPr>
          <a:xfrm>
            <a:off x="8474696" y="3867745"/>
            <a:ext cx="1143262" cy="461665"/>
          </a:xfrm>
          <a:prstGeom prst="rect">
            <a:avLst/>
          </a:prstGeom>
          <a:noFill/>
        </p:spPr>
        <p:txBody>
          <a:bodyPr wrap="none" rtlCol="0">
            <a:spAutoFit/>
          </a:bodyPr>
          <a:lstStyle/>
          <a:p>
            <a:pPr algn="ctr"/>
            <a:r>
              <a:rPr lang="en-GB" sz="2400" dirty="0" smtClean="0"/>
              <a:t>Insurer</a:t>
            </a:r>
            <a:endParaRPr lang="en-GB" sz="2400" dirty="0"/>
          </a:p>
        </p:txBody>
      </p:sp>
      <p:sp>
        <p:nvSpPr>
          <p:cNvPr id="55" name="TextBox 54"/>
          <p:cNvSpPr txBox="1"/>
          <p:nvPr/>
        </p:nvSpPr>
        <p:spPr>
          <a:xfrm>
            <a:off x="2440414" y="1809135"/>
            <a:ext cx="886781" cy="461665"/>
          </a:xfrm>
          <a:prstGeom prst="rect">
            <a:avLst/>
          </a:prstGeom>
          <a:noFill/>
        </p:spPr>
        <p:txBody>
          <a:bodyPr wrap="none" rtlCol="0">
            <a:spAutoFit/>
          </a:bodyPr>
          <a:lstStyle/>
          <a:p>
            <a:pPr algn="ctr"/>
            <a:r>
              <a:rPr lang="en-GB" sz="2400" dirty="0" smtClean="0"/>
              <a:t>Bank</a:t>
            </a:r>
            <a:endParaRPr lang="en-GB" sz="2400" dirty="0"/>
          </a:p>
        </p:txBody>
      </p:sp>
      <p:sp>
        <p:nvSpPr>
          <p:cNvPr id="56" name="TextBox 55"/>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57" name="TextBox 56"/>
          <p:cNvSpPr txBox="1"/>
          <p:nvPr/>
        </p:nvSpPr>
        <p:spPr>
          <a:xfrm>
            <a:off x="8578542" y="5073240"/>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58" name="TextBox 57"/>
          <p:cNvSpPr txBox="1"/>
          <p:nvPr/>
        </p:nvSpPr>
        <p:spPr>
          <a:xfrm>
            <a:off x="2975478" y="3419709"/>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59" name="TextBox 58"/>
          <p:cNvSpPr txBox="1"/>
          <p:nvPr/>
        </p:nvSpPr>
        <p:spPr>
          <a:xfrm>
            <a:off x="1749435" y="5599221"/>
            <a:ext cx="1091967" cy="830997"/>
          </a:xfrm>
          <a:prstGeom prst="rect">
            <a:avLst/>
          </a:prstGeom>
          <a:noFill/>
        </p:spPr>
        <p:txBody>
          <a:bodyPr wrap="none" rtlCol="0">
            <a:spAutoFit/>
          </a:bodyPr>
          <a:lstStyle/>
          <a:p>
            <a:pPr algn="ctr"/>
            <a:r>
              <a:rPr lang="en-GB" sz="2400" dirty="0" smtClean="0"/>
              <a:t>Cloud </a:t>
            </a:r>
          </a:p>
          <a:p>
            <a:pPr algn="ctr"/>
            <a:r>
              <a:rPr lang="en-GB" sz="2400" dirty="0" smtClean="0"/>
              <a:t>Broker</a:t>
            </a:r>
            <a:endParaRPr lang="en-GB" sz="2400" dirty="0"/>
          </a:p>
        </p:txBody>
      </p:sp>
      <p:sp>
        <p:nvSpPr>
          <p:cNvPr id="60" name="TextBox 59"/>
          <p:cNvSpPr txBox="1"/>
          <p:nvPr/>
        </p:nvSpPr>
        <p:spPr>
          <a:xfrm>
            <a:off x="1796631" y="4476996"/>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61" name="TextBox 60"/>
          <p:cNvSpPr txBox="1"/>
          <p:nvPr/>
        </p:nvSpPr>
        <p:spPr>
          <a:xfrm>
            <a:off x="4385964" y="1536454"/>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62" name="TextBox 61"/>
          <p:cNvSpPr txBox="1"/>
          <p:nvPr/>
        </p:nvSpPr>
        <p:spPr>
          <a:xfrm>
            <a:off x="5642909" y="4280321"/>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63" name="TextBox 62"/>
          <p:cNvSpPr txBox="1"/>
          <p:nvPr/>
        </p:nvSpPr>
        <p:spPr>
          <a:xfrm>
            <a:off x="4494993" y="2591564"/>
            <a:ext cx="2393605" cy="461665"/>
          </a:xfrm>
          <a:prstGeom prst="rect">
            <a:avLst/>
          </a:prstGeom>
          <a:noFill/>
        </p:spPr>
        <p:txBody>
          <a:bodyPr wrap="none" rtlCol="0">
            <a:spAutoFit/>
          </a:bodyPr>
          <a:lstStyle/>
          <a:p>
            <a:pPr algn="ctr"/>
            <a:r>
              <a:rPr lang="en-GB" sz="2400" dirty="0"/>
              <a:t>Energy Provider</a:t>
            </a:r>
          </a:p>
        </p:txBody>
      </p:sp>
      <p:sp>
        <p:nvSpPr>
          <p:cNvPr id="65" name="TextBox 64"/>
          <p:cNvSpPr txBox="1"/>
          <p:nvPr/>
        </p:nvSpPr>
        <p:spPr>
          <a:xfrm>
            <a:off x="6848984" y="5483469"/>
            <a:ext cx="1332417" cy="830997"/>
          </a:xfrm>
          <a:prstGeom prst="rect">
            <a:avLst/>
          </a:prstGeom>
          <a:noFill/>
        </p:spPr>
        <p:txBody>
          <a:bodyPr wrap="none" rtlCol="0">
            <a:spAutoFit/>
          </a:bodyPr>
          <a:lstStyle/>
          <a:p>
            <a:pPr algn="ctr"/>
            <a:r>
              <a:rPr lang="en-GB" sz="2400" dirty="0" smtClean="0"/>
              <a:t>Energy</a:t>
            </a:r>
          </a:p>
          <a:p>
            <a:pPr algn="ctr"/>
            <a:r>
              <a:rPr lang="en-GB" sz="2400" dirty="0" smtClean="0"/>
              <a:t>Provider</a:t>
            </a:r>
            <a:endParaRPr lang="en-GB" sz="2400" dirty="0"/>
          </a:p>
        </p:txBody>
      </p:sp>
      <p:sp>
        <p:nvSpPr>
          <p:cNvPr id="67" name="TextBox 66"/>
          <p:cNvSpPr txBox="1"/>
          <p:nvPr/>
        </p:nvSpPr>
        <p:spPr>
          <a:xfrm>
            <a:off x="3553090" y="4887040"/>
            <a:ext cx="2602857" cy="461665"/>
          </a:xfrm>
          <a:prstGeom prst="rect">
            <a:avLst/>
          </a:prstGeom>
          <a:noFill/>
        </p:spPr>
        <p:txBody>
          <a:bodyPr wrap="square" rtlCol="0">
            <a:spAutoFit/>
          </a:bodyPr>
          <a:lstStyle/>
          <a:p>
            <a:pPr algn="ctr"/>
            <a:r>
              <a:rPr lang="en-GB" sz="2400" dirty="0" smtClean="0"/>
              <a:t>Trading Platform</a:t>
            </a:r>
            <a:endParaRPr lang="en-GB" sz="2400" dirty="0"/>
          </a:p>
        </p:txBody>
      </p:sp>
      <p:sp>
        <p:nvSpPr>
          <p:cNvPr id="68" name="Title 2"/>
          <p:cNvSpPr>
            <a:spLocks noGrp="1"/>
          </p:cNvSpPr>
          <p:nvPr>
            <p:ph type="title"/>
          </p:nvPr>
        </p:nvSpPr>
        <p:spPr>
          <a:xfrm>
            <a:off x="317473" y="114145"/>
            <a:ext cx="8229600" cy="1143000"/>
          </a:xfrm>
        </p:spPr>
        <p:txBody>
          <a:bodyPr>
            <a:normAutofit/>
          </a:bodyPr>
          <a:lstStyle/>
          <a:p>
            <a:pPr algn="l"/>
            <a:r>
              <a:rPr lang="en-GB" b="1" dirty="0" smtClean="0"/>
              <a:t>Divide</a:t>
            </a:r>
            <a:r>
              <a:rPr lang="en-GB" dirty="0" smtClean="0"/>
              <a:t> and </a:t>
            </a:r>
            <a:r>
              <a:rPr lang="en-GB" b="1" dirty="0" smtClean="0"/>
              <a:t>deliver</a:t>
            </a:r>
            <a:endParaRPr lang="en-GB" b="1" dirty="0"/>
          </a:p>
        </p:txBody>
      </p:sp>
    </p:spTree>
    <p:extLst>
      <p:ext uri="{BB962C8B-B14F-4D97-AF65-F5344CB8AC3E}">
        <p14:creationId xmlns:p14="http://schemas.microsoft.com/office/powerpoint/2010/main" val="1018802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6826348" y="2258481"/>
            <a:ext cx="3314998" cy="1364776"/>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000" b="1" dirty="0">
                <a:solidFill>
                  <a:schemeClr val="tx1">
                    <a:lumMod val="75000"/>
                    <a:lumOff val="25000"/>
                  </a:schemeClr>
                </a:solidFill>
              </a:rPr>
              <a:t>Platform</a:t>
            </a:r>
          </a:p>
          <a:p>
            <a:pPr algn="ctr">
              <a:defRPr/>
            </a:pPr>
            <a:r>
              <a:rPr lang="en-GB" sz="2000" b="1" dirty="0">
                <a:solidFill>
                  <a:schemeClr val="tx1">
                    <a:lumMod val="75000"/>
                    <a:lumOff val="25000"/>
                  </a:schemeClr>
                </a:solidFill>
              </a:rPr>
              <a:t>Development and Operations Team</a:t>
            </a:r>
          </a:p>
        </p:txBody>
      </p:sp>
      <p:sp>
        <p:nvSpPr>
          <p:cNvPr id="35" name="Oval 34"/>
          <p:cNvSpPr/>
          <p:nvPr/>
        </p:nvSpPr>
        <p:spPr bwMode="auto">
          <a:xfrm>
            <a:off x="3281946" y="5356636"/>
            <a:ext cx="3469507" cy="142838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2400" b="1" dirty="0">
                <a:solidFill>
                  <a:schemeClr val="tx1">
                    <a:lumMod val="75000"/>
                    <a:lumOff val="25000"/>
                  </a:schemeClr>
                </a:solidFill>
              </a:rPr>
              <a:t>Platform</a:t>
            </a:r>
          </a:p>
          <a:p>
            <a:pPr algn="ctr">
              <a:defRPr/>
            </a:pPr>
            <a:r>
              <a:rPr lang="en-GB" sz="2400" b="1" dirty="0">
                <a:solidFill>
                  <a:schemeClr val="tx1">
                    <a:lumMod val="75000"/>
                    <a:lumOff val="25000"/>
                  </a:schemeClr>
                </a:solidFill>
              </a:rPr>
              <a:t>Development and Operations Team</a:t>
            </a:r>
          </a:p>
        </p:txBody>
      </p:sp>
      <p:sp>
        <p:nvSpPr>
          <p:cNvPr id="50" name="TextBox 49"/>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7"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10" name="TextBox 9"/>
          <p:cNvSpPr txBox="1"/>
          <p:nvPr/>
        </p:nvSpPr>
        <p:spPr>
          <a:xfrm>
            <a:off x="3553090" y="4887040"/>
            <a:ext cx="2602857" cy="461665"/>
          </a:xfrm>
          <a:prstGeom prst="rect">
            <a:avLst/>
          </a:prstGeom>
          <a:noFill/>
        </p:spPr>
        <p:txBody>
          <a:bodyPr wrap="square" rtlCol="0">
            <a:spAutoFit/>
          </a:bodyPr>
          <a:lstStyle/>
          <a:p>
            <a:pPr algn="ctr"/>
            <a:r>
              <a:rPr lang="en-GB" sz="2400" dirty="0" smtClean="0"/>
              <a:t>Trading Platform</a:t>
            </a:r>
            <a:endParaRPr lang="en-GB" sz="2400" dirty="0"/>
          </a:p>
        </p:txBody>
      </p:sp>
      <p:sp>
        <p:nvSpPr>
          <p:cNvPr id="12" name="Title 2"/>
          <p:cNvSpPr>
            <a:spLocks noGrp="1"/>
          </p:cNvSpPr>
          <p:nvPr>
            <p:ph type="title"/>
          </p:nvPr>
        </p:nvSpPr>
        <p:spPr>
          <a:xfrm>
            <a:off x="317473" y="114145"/>
            <a:ext cx="8229600" cy="1143000"/>
          </a:xfrm>
        </p:spPr>
        <p:txBody>
          <a:bodyPr>
            <a:normAutofit/>
          </a:bodyPr>
          <a:lstStyle/>
          <a:p>
            <a:pPr algn="l"/>
            <a:r>
              <a:rPr lang="en-GB" b="1" dirty="0" smtClean="0"/>
              <a:t>Divide</a:t>
            </a:r>
            <a:r>
              <a:rPr lang="en-GB" dirty="0" smtClean="0"/>
              <a:t> and </a:t>
            </a:r>
            <a:r>
              <a:rPr lang="en-GB" b="1" dirty="0" smtClean="0"/>
              <a:t>deliver</a:t>
            </a:r>
            <a:endParaRPr lang="en-GB" b="1" dirty="0"/>
          </a:p>
        </p:txBody>
      </p:sp>
    </p:spTree>
    <p:extLst>
      <p:ext uri="{BB962C8B-B14F-4D97-AF65-F5344CB8AC3E}">
        <p14:creationId xmlns:p14="http://schemas.microsoft.com/office/powerpoint/2010/main" val="90576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bwMode="auto">
          <a:xfrm>
            <a:off x="3281942" y="5356636"/>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64" name="Oval 63"/>
          <p:cNvSpPr/>
          <p:nvPr/>
        </p:nvSpPr>
        <p:spPr bwMode="auto">
          <a:xfrm>
            <a:off x="4693241" y="5377722"/>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66" name="Oval 65"/>
          <p:cNvSpPr/>
          <p:nvPr/>
        </p:nvSpPr>
        <p:spPr bwMode="auto">
          <a:xfrm>
            <a:off x="3668846" y="6002967"/>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68" name="Oval 67"/>
          <p:cNvSpPr/>
          <p:nvPr/>
        </p:nvSpPr>
        <p:spPr bwMode="auto">
          <a:xfrm>
            <a:off x="6661059" y="2284069"/>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70" name="Oval 69"/>
          <p:cNvSpPr/>
          <p:nvPr/>
        </p:nvSpPr>
        <p:spPr bwMode="auto">
          <a:xfrm>
            <a:off x="8072358" y="2305155"/>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72" name="Oval 71"/>
          <p:cNvSpPr/>
          <p:nvPr/>
        </p:nvSpPr>
        <p:spPr bwMode="auto">
          <a:xfrm>
            <a:off x="7047963" y="2930400"/>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sp>
        <p:nvSpPr>
          <p:cNvPr id="74" name="Oval 73"/>
          <p:cNvSpPr/>
          <p:nvPr/>
        </p:nvSpPr>
        <p:spPr bwMode="auto">
          <a:xfrm>
            <a:off x="8335184" y="3055537"/>
            <a:ext cx="1641320" cy="675727"/>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100" b="1" dirty="0">
                <a:solidFill>
                  <a:schemeClr val="tx1">
                    <a:lumMod val="75000"/>
                    <a:lumOff val="25000"/>
                  </a:schemeClr>
                </a:solidFill>
              </a:rPr>
              <a:t>Platform</a:t>
            </a:r>
          </a:p>
          <a:p>
            <a:pPr algn="ctr">
              <a:defRPr/>
            </a:pPr>
            <a:r>
              <a:rPr lang="en-GB" sz="1100" b="1" dirty="0">
                <a:solidFill>
                  <a:schemeClr val="tx1">
                    <a:lumMod val="75000"/>
                    <a:lumOff val="25000"/>
                  </a:schemeClr>
                </a:solidFill>
              </a:rPr>
              <a:t>Development and Operations Team</a:t>
            </a:r>
          </a:p>
        </p:txBody>
      </p:sp>
      <p:grpSp>
        <p:nvGrpSpPr>
          <p:cNvPr id="4" name="Group 3"/>
          <p:cNvGrpSpPr/>
          <p:nvPr/>
        </p:nvGrpSpPr>
        <p:grpSpPr>
          <a:xfrm>
            <a:off x="3202219" y="2779747"/>
            <a:ext cx="5738349" cy="4173852"/>
            <a:chOff x="1678214" y="2779747"/>
            <a:chExt cx="5738349" cy="4173852"/>
          </a:xfrm>
        </p:grpSpPr>
        <p:pic>
          <p:nvPicPr>
            <p:cNvPr id="42"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8214" y="5852314"/>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9513" y="5873400"/>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5118" y="6498645"/>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7331" y="2779747"/>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630" y="2800833"/>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4235" y="3426078"/>
              <a:ext cx="685107" cy="45495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upload.wikimedia.org/wikipedia/commons/thumb/2/2a/Small_pizzas.jpg/1280px-Small_pizz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1456" y="3551215"/>
              <a:ext cx="685107" cy="45495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23" name="TextBox 22"/>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25" name="TextBox 24"/>
          <p:cNvSpPr txBox="1"/>
          <p:nvPr/>
        </p:nvSpPr>
        <p:spPr>
          <a:xfrm>
            <a:off x="3553090" y="4887040"/>
            <a:ext cx="2602857" cy="461665"/>
          </a:xfrm>
          <a:prstGeom prst="rect">
            <a:avLst/>
          </a:prstGeom>
          <a:noFill/>
        </p:spPr>
        <p:txBody>
          <a:bodyPr wrap="square" rtlCol="0">
            <a:spAutoFit/>
          </a:bodyPr>
          <a:lstStyle/>
          <a:p>
            <a:pPr algn="ctr"/>
            <a:r>
              <a:rPr lang="en-GB" sz="2400" dirty="0" smtClean="0"/>
              <a:t>Trading Platform</a:t>
            </a:r>
            <a:endParaRPr lang="en-GB" sz="2400" dirty="0"/>
          </a:p>
        </p:txBody>
      </p:sp>
      <p:sp>
        <p:nvSpPr>
          <p:cNvPr id="26" name="Title 2"/>
          <p:cNvSpPr>
            <a:spLocks noGrp="1"/>
          </p:cNvSpPr>
          <p:nvPr>
            <p:ph type="title"/>
          </p:nvPr>
        </p:nvSpPr>
        <p:spPr>
          <a:xfrm>
            <a:off x="317473" y="114145"/>
            <a:ext cx="8229600" cy="1143000"/>
          </a:xfrm>
        </p:spPr>
        <p:txBody>
          <a:bodyPr>
            <a:normAutofit/>
          </a:bodyPr>
          <a:lstStyle/>
          <a:p>
            <a:pPr algn="l"/>
            <a:r>
              <a:rPr lang="en-GB" b="1" dirty="0" smtClean="0"/>
              <a:t>Divide</a:t>
            </a:r>
            <a:r>
              <a:rPr lang="en-GB" dirty="0" smtClean="0"/>
              <a:t> and </a:t>
            </a:r>
            <a:r>
              <a:rPr lang="en-GB" b="1" dirty="0" smtClean="0"/>
              <a:t>deliver</a:t>
            </a:r>
            <a:endParaRPr lang="en-GB" b="1" dirty="0"/>
          </a:p>
        </p:txBody>
      </p:sp>
    </p:spTree>
    <p:extLst>
      <p:ext uri="{BB962C8B-B14F-4D97-AF65-F5344CB8AC3E}">
        <p14:creationId xmlns:p14="http://schemas.microsoft.com/office/powerpoint/2010/main" val="2591833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5698" y="114145"/>
            <a:ext cx="8229600" cy="1143000"/>
          </a:xfrm>
        </p:spPr>
        <p:txBody>
          <a:bodyPr>
            <a:normAutofit/>
          </a:bodyPr>
          <a:lstStyle/>
          <a:p>
            <a:pPr algn="l"/>
            <a:r>
              <a:rPr lang="en-GB" b="1" dirty="0" smtClean="0"/>
              <a:t>Sharing</a:t>
            </a:r>
            <a:r>
              <a:rPr lang="en-GB" dirty="0" smtClean="0"/>
              <a:t> </a:t>
            </a:r>
            <a:r>
              <a:rPr lang="en-GB" sz="4400" dirty="0"/>
              <a:t>over shared</a:t>
            </a:r>
            <a:endParaRPr lang="en-GB" dirty="0"/>
          </a:p>
        </p:txBody>
      </p:sp>
      <p:sp>
        <p:nvSpPr>
          <p:cNvPr id="27" name="Oval 26"/>
          <p:cNvSpPr/>
          <p:nvPr/>
        </p:nvSpPr>
        <p:spPr bwMode="auto">
          <a:xfrm>
            <a:off x="8009347" y="898455"/>
            <a:ext cx="1995767" cy="821652"/>
          </a:xfrm>
          <a:prstGeom prst="ellipse">
            <a:avLst/>
          </a:prstGeom>
          <a:gradFill flip="none" rotWithShape="1">
            <a:gsLst>
              <a:gs pos="0">
                <a:srgbClr val="FFFF66"/>
              </a:gs>
              <a:gs pos="100000">
                <a:srgbClr val="00B0F0"/>
              </a:gs>
            </a:gsLst>
            <a:lin ang="0" scaled="1"/>
            <a:tileRect/>
          </a:gradFill>
          <a:ln w="76200">
            <a:solidFill>
              <a:srgbClr val="FFFF00"/>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1200" b="1" dirty="0">
                <a:solidFill>
                  <a:schemeClr val="tx1">
                    <a:lumMod val="75000"/>
                    <a:lumOff val="25000"/>
                  </a:schemeClr>
                </a:solidFill>
              </a:rPr>
              <a:t>Platform</a:t>
            </a:r>
          </a:p>
          <a:p>
            <a:pPr algn="ctr">
              <a:defRPr/>
            </a:pPr>
            <a:r>
              <a:rPr lang="en-GB" sz="1200" b="1" dirty="0">
                <a:solidFill>
                  <a:schemeClr val="tx1">
                    <a:lumMod val="75000"/>
                    <a:lumOff val="25000"/>
                  </a:schemeClr>
                </a:solidFill>
              </a:rPr>
              <a:t>Development and Operations Team</a:t>
            </a:r>
          </a:p>
        </p:txBody>
      </p:sp>
      <p:sp>
        <p:nvSpPr>
          <p:cNvPr id="38" name="TextBox 37"/>
          <p:cNvSpPr txBox="1"/>
          <p:nvPr/>
        </p:nvSpPr>
        <p:spPr>
          <a:xfrm>
            <a:off x="7789159" y="460644"/>
            <a:ext cx="2514343" cy="369332"/>
          </a:xfrm>
          <a:prstGeom prst="rect">
            <a:avLst/>
          </a:prstGeom>
          <a:noFill/>
        </p:spPr>
        <p:txBody>
          <a:bodyPr wrap="none" rtlCol="0">
            <a:spAutoFit/>
          </a:bodyPr>
          <a:lstStyle/>
          <a:p>
            <a:pPr algn="ctr"/>
            <a:r>
              <a:rPr lang="en-GB" b="1" dirty="0" smtClean="0"/>
              <a:t>Shared Tools Service</a:t>
            </a:r>
            <a:endParaRPr lang="en-GB" b="1" dirty="0"/>
          </a:p>
        </p:txBody>
      </p:sp>
      <p:cxnSp>
        <p:nvCxnSpPr>
          <p:cNvPr id="5" name="Straight Arrow Connector 4"/>
          <p:cNvCxnSpPr>
            <a:stCxn id="27" idx="3"/>
          </p:cNvCxnSpPr>
          <p:nvPr/>
        </p:nvCxnSpPr>
        <p:spPr>
          <a:xfrm flipH="1">
            <a:off x="8009347" y="1599779"/>
            <a:ext cx="292273" cy="235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27" idx="2"/>
          </p:cNvCxnSpPr>
          <p:nvPr/>
        </p:nvCxnSpPr>
        <p:spPr>
          <a:xfrm flipH="1">
            <a:off x="5748802" y="1309286"/>
            <a:ext cx="2260540" cy="495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7" idx="5"/>
          </p:cNvCxnSpPr>
          <p:nvPr/>
        </p:nvCxnSpPr>
        <p:spPr>
          <a:xfrm flipH="1">
            <a:off x="7515192" y="1599784"/>
            <a:ext cx="2197644" cy="3514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7" idx="6"/>
          </p:cNvCxnSpPr>
          <p:nvPr/>
        </p:nvCxnSpPr>
        <p:spPr>
          <a:xfrm flipH="1">
            <a:off x="9753605" y="1309281"/>
            <a:ext cx="251509" cy="362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31" name="TextBox 30"/>
          <p:cNvSpPr txBox="1"/>
          <p:nvPr/>
        </p:nvSpPr>
        <p:spPr>
          <a:xfrm>
            <a:off x="8474696" y="3867745"/>
            <a:ext cx="1143262" cy="461665"/>
          </a:xfrm>
          <a:prstGeom prst="rect">
            <a:avLst/>
          </a:prstGeom>
          <a:noFill/>
        </p:spPr>
        <p:txBody>
          <a:bodyPr wrap="none" rtlCol="0">
            <a:spAutoFit/>
          </a:bodyPr>
          <a:lstStyle/>
          <a:p>
            <a:pPr algn="ctr"/>
            <a:r>
              <a:rPr lang="en-GB" sz="2400" dirty="0" smtClean="0"/>
              <a:t>Insurer</a:t>
            </a:r>
            <a:endParaRPr lang="en-GB" sz="2400" dirty="0"/>
          </a:p>
        </p:txBody>
      </p:sp>
      <p:sp>
        <p:nvSpPr>
          <p:cNvPr id="32" name="TextBox 31"/>
          <p:cNvSpPr txBox="1"/>
          <p:nvPr/>
        </p:nvSpPr>
        <p:spPr>
          <a:xfrm>
            <a:off x="2440414" y="1809135"/>
            <a:ext cx="886781" cy="461665"/>
          </a:xfrm>
          <a:prstGeom prst="rect">
            <a:avLst/>
          </a:prstGeom>
          <a:noFill/>
        </p:spPr>
        <p:txBody>
          <a:bodyPr wrap="none" rtlCol="0">
            <a:spAutoFit/>
          </a:bodyPr>
          <a:lstStyle/>
          <a:p>
            <a:pPr algn="ctr"/>
            <a:r>
              <a:rPr lang="en-GB" sz="2400" dirty="0" smtClean="0"/>
              <a:t>Bank</a:t>
            </a:r>
            <a:endParaRPr lang="en-GB" sz="2400" dirty="0"/>
          </a:p>
        </p:txBody>
      </p:sp>
      <p:sp>
        <p:nvSpPr>
          <p:cNvPr id="33" name="TextBox 32"/>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4" name="TextBox 33"/>
          <p:cNvSpPr txBox="1"/>
          <p:nvPr/>
        </p:nvSpPr>
        <p:spPr>
          <a:xfrm>
            <a:off x="8578542" y="5073240"/>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35" name="TextBox 34"/>
          <p:cNvSpPr txBox="1"/>
          <p:nvPr/>
        </p:nvSpPr>
        <p:spPr>
          <a:xfrm>
            <a:off x="2975478" y="3419709"/>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36" name="TextBox 35"/>
          <p:cNvSpPr txBox="1"/>
          <p:nvPr/>
        </p:nvSpPr>
        <p:spPr>
          <a:xfrm>
            <a:off x="1749435" y="5599221"/>
            <a:ext cx="1091967" cy="830997"/>
          </a:xfrm>
          <a:prstGeom prst="rect">
            <a:avLst/>
          </a:prstGeom>
          <a:noFill/>
        </p:spPr>
        <p:txBody>
          <a:bodyPr wrap="none" rtlCol="0">
            <a:spAutoFit/>
          </a:bodyPr>
          <a:lstStyle/>
          <a:p>
            <a:pPr algn="ctr"/>
            <a:r>
              <a:rPr lang="en-GB" sz="2400" dirty="0" smtClean="0"/>
              <a:t>Cloud </a:t>
            </a:r>
          </a:p>
          <a:p>
            <a:pPr algn="ctr"/>
            <a:r>
              <a:rPr lang="en-GB" sz="2400" dirty="0" smtClean="0"/>
              <a:t>Broker</a:t>
            </a:r>
            <a:endParaRPr lang="en-GB" sz="2400" dirty="0"/>
          </a:p>
        </p:txBody>
      </p:sp>
      <p:sp>
        <p:nvSpPr>
          <p:cNvPr id="37" name="TextBox 36"/>
          <p:cNvSpPr txBox="1"/>
          <p:nvPr/>
        </p:nvSpPr>
        <p:spPr>
          <a:xfrm>
            <a:off x="1796631" y="4476996"/>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9" name="TextBox 38"/>
          <p:cNvSpPr txBox="1"/>
          <p:nvPr/>
        </p:nvSpPr>
        <p:spPr>
          <a:xfrm>
            <a:off x="4385964" y="1536454"/>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41" name="TextBox 40"/>
          <p:cNvSpPr txBox="1"/>
          <p:nvPr/>
        </p:nvSpPr>
        <p:spPr>
          <a:xfrm>
            <a:off x="5642909" y="4280321"/>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42" name="TextBox 41"/>
          <p:cNvSpPr txBox="1"/>
          <p:nvPr/>
        </p:nvSpPr>
        <p:spPr>
          <a:xfrm>
            <a:off x="4494993" y="2591564"/>
            <a:ext cx="2393605" cy="461665"/>
          </a:xfrm>
          <a:prstGeom prst="rect">
            <a:avLst/>
          </a:prstGeom>
          <a:noFill/>
        </p:spPr>
        <p:txBody>
          <a:bodyPr wrap="none" rtlCol="0">
            <a:spAutoFit/>
          </a:bodyPr>
          <a:lstStyle/>
          <a:p>
            <a:pPr algn="ctr"/>
            <a:r>
              <a:rPr lang="en-GB" sz="2400" dirty="0"/>
              <a:t>Energy Provider</a:t>
            </a:r>
          </a:p>
        </p:txBody>
      </p:sp>
      <p:sp>
        <p:nvSpPr>
          <p:cNvPr id="43" name="TextBox 42"/>
          <p:cNvSpPr txBox="1"/>
          <p:nvPr/>
        </p:nvSpPr>
        <p:spPr>
          <a:xfrm>
            <a:off x="4326557" y="4738185"/>
            <a:ext cx="1330814" cy="830997"/>
          </a:xfrm>
          <a:prstGeom prst="rect">
            <a:avLst/>
          </a:prstGeom>
          <a:noFill/>
        </p:spPr>
        <p:txBody>
          <a:bodyPr wrap="none" rtlCol="0">
            <a:spAutoFit/>
          </a:bodyPr>
          <a:lstStyle/>
          <a:p>
            <a:pPr algn="ctr"/>
            <a:r>
              <a:rPr lang="en-GB" sz="2400" dirty="0" smtClean="0"/>
              <a:t>Trading </a:t>
            </a:r>
          </a:p>
          <a:p>
            <a:pPr algn="ctr"/>
            <a:r>
              <a:rPr lang="en-GB" sz="2400" dirty="0" smtClean="0"/>
              <a:t>Platform</a:t>
            </a:r>
            <a:endParaRPr lang="en-GB" sz="2400" dirty="0"/>
          </a:p>
        </p:txBody>
      </p:sp>
      <p:sp>
        <p:nvSpPr>
          <p:cNvPr id="44" name="TextBox 43"/>
          <p:cNvSpPr txBox="1"/>
          <p:nvPr/>
        </p:nvSpPr>
        <p:spPr>
          <a:xfrm>
            <a:off x="6848984" y="5483469"/>
            <a:ext cx="1332417" cy="830997"/>
          </a:xfrm>
          <a:prstGeom prst="rect">
            <a:avLst/>
          </a:prstGeom>
          <a:noFill/>
        </p:spPr>
        <p:txBody>
          <a:bodyPr wrap="none" rtlCol="0">
            <a:spAutoFit/>
          </a:bodyPr>
          <a:lstStyle/>
          <a:p>
            <a:pPr algn="ctr"/>
            <a:r>
              <a:rPr lang="en-GB" sz="2400" dirty="0" smtClean="0"/>
              <a:t>Energy</a:t>
            </a:r>
          </a:p>
          <a:p>
            <a:pPr algn="ctr"/>
            <a:r>
              <a:rPr lang="en-GB" sz="2400" dirty="0" smtClean="0"/>
              <a:t>Provider</a:t>
            </a:r>
            <a:endParaRPr lang="en-GB" sz="2400" dirty="0"/>
          </a:p>
        </p:txBody>
      </p:sp>
    </p:spTree>
    <p:extLst>
      <p:ext uri="{BB962C8B-B14F-4D97-AF65-F5344CB8AC3E}">
        <p14:creationId xmlns:p14="http://schemas.microsoft.com/office/powerpoint/2010/main" val="1290920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473" y="114145"/>
            <a:ext cx="8229600" cy="1143000"/>
          </a:xfrm>
        </p:spPr>
        <p:txBody>
          <a:bodyPr>
            <a:normAutofit/>
          </a:bodyPr>
          <a:lstStyle/>
          <a:p>
            <a:pPr algn="l"/>
            <a:r>
              <a:rPr lang="en-GB" b="1" dirty="0" smtClean="0"/>
              <a:t>Starting </a:t>
            </a:r>
            <a:r>
              <a:rPr lang="en-GB" dirty="0" smtClean="0"/>
              <a:t>over studying</a:t>
            </a:r>
            <a:endParaRPr lang="en-GB" dirty="0"/>
          </a:p>
        </p:txBody>
      </p:sp>
      <p:pic>
        <p:nvPicPr>
          <p:cNvPr id="5" name="Picture 4"/>
          <p:cNvPicPr>
            <a:picLocks noChangeAspect="1"/>
          </p:cNvPicPr>
          <p:nvPr/>
        </p:nvPicPr>
        <p:blipFill>
          <a:blip r:embed="rId3"/>
          <a:stretch>
            <a:fillRect/>
          </a:stretch>
        </p:blipFill>
        <p:spPr>
          <a:xfrm>
            <a:off x="433137" y="1305271"/>
            <a:ext cx="11213432" cy="5336160"/>
          </a:xfrm>
          <a:prstGeom prst="rect">
            <a:avLst/>
          </a:prstGeom>
        </p:spPr>
      </p:pic>
      <p:sp>
        <p:nvSpPr>
          <p:cNvPr id="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4173646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473" y="114145"/>
            <a:ext cx="8229600" cy="1143000"/>
          </a:xfrm>
        </p:spPr>
        <p:txBody>
          <a:bodyPr>
            <a:normAutofit/>
          </a:bodyPr>
          <a:lstStyle/>
          <a:p>
            <a:pPr algn="l"/>
            <a:r>
              <a:rPr lang="en-GB" b="1" dirty="0" smtClean="0"/>
              <a:t>Bootstraps </a:t>
            </a:r>
            <a:r>
              <a:rPr lang="en-GB" dirty="0" smtClean="0"/>
              <a:t>over blueprints</a:t>
            </a:r>
            <a:endParaRPr lang="en-GB" dirty="0"/>
          </a:p>
        </p:txBody>
      </p:sp>
      <p:pic>
        <p:nvPicPr>
          <p:cNvPr id="5" name="Picture 4"/>
          <p:cNvPicPr>
            <a:picLocks noChangeAspect="1"/>
          </p:cNvPicPr>
          <p:nvPr/>
        </p:nvPicPr>
        <p:blipFill>
          <a:blip r:embed="rId3"/>
          <a:stretch>
            <a:fillRect/>
          </a:stretch>
        </p:blipFill>
        <p:spPr>
          <a:xfrm>
            <a:off x="433137" y="1305271"/>
            <a:ext cx="11213432" cy="5336160"/>
          </a:xfrm>
          <a:prstGeom prst="rect">
            <a:avLst/>
          </a:prstGeom>
        </p:spPr>
      </p:pic>
      <p:sp>
        <p:nvSpPr>
          <p:cNvPr id="6"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8" name="Rounded Rectangle 7"/>
          <p:cNvSpPr/>
          <p:nvPr/>
        </p:nvSpPr>
        <p:spPr>
          <a:xfrm>
            <a:off x="1628504" y="3588097"/>
            <a:ext cx="3902664" cy="2265668"/>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9" name="Rounded Rectangle 8"/>
          <p:cNvSpPr/>
          <p:nvPr/>
        </p:nvSpPr>
        <p:spPr>
          <a:xfrm>
            <a:off x="9158984" y="3287936"/>
            <a:ext cx="541198" cy="3141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0" name="Rounded Rectangle 9"/>
          <p:cNvSpPr/>
          <p:nvPr/>
        </p:nvSpPr>
        <p:spPr>
          <a:xfrm>
            <a:off x="8623525" y="4662089"/>
            <a:ext cx="541198" cy="3141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2" name="Rounded Rectangle 11"/>
          <p:cNvSpPr/>
          <p:nvPr/>
        </p:nvSpPr>
        <p:spPr>
          <a:xfrm>
            <a:off x="7724818" y="4375427"/>
            <a:ext cx="541198" cy="31419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Rounded Rectangle 12"/>
          <p:cNvSpPr/>
          <p:nvPr/>
        </p:nvSpPr>
        <p:spPr>
          <a:xfrm>
            <a:off x="4525459" y="2131073"/>
            <a:ext cx="541198" cy="855492"/>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cxnSp>
        <p:nvCxnSpPr>
          <p:cNvPr id="14" name="Straight Connector 13"/>
          <p:cNvCxnSpPr/>
          <p:nvPr/>
        </p:nvCxnSpPr>
        <p:spPr>
          <a:xfrm>
            <a:off x="4796060" y="2926309"/>
            <a:ext cx="0" cy="98380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73634" y="3508145"/>
            <a:ext cx="4191089" cy="72223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834978" y="4847419"/>
            <a:ext cx="4059146"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25206" y="4543791"/>
            <a:ext cx="3841922"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5260158" y="8280429"/>
            <a:ext cx="2128809"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575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7473" y="114145"/>
            <a:ext cx="8229600" cy="1143000"/>
          </a:xfrm>
        </p:spPr>
        <p:txBody>
          <a:bodyPr>
            <a:normAutofit/>
          </a:bodyPr>
          <a:lstStyle/>
          <a:p>
            <a:pPr algn="l"/>
            <a:r>
              <a:rPr lang="en-GB" b="1" dirty="0" smtClean="0"/>
              <a:t>Re-use</a:t>
            </a:r>
            <a:r>
              <a:rPr lang="en-GB" dirty="0" smtClean="0"/>
              <a:t> over standards</a:t>
            </a:r>
            <a:endParaRPr lang="en-GB" dirty="0"/>
          </a:p>
        </p:txBody>
      </p:sp>
      <p:cxnSp>
        <p:nvCxnSpPr>
          <p:cNvPr id="5" name="Straight Arrow Connector 4"/>
          <p:cNvCxnSpPr/>
          <p:nvPr/>
        </p:nvCxnSpPr>
        <p:spPr>
          <a:xfrm flipV="1">
            <a:off x="5201917" y="2960896"/>
            <a:ext cx="489878" cy="45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6456952" y="3061946"/>
            <a:ext cx="1069359" cy="82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155947" y="1835042"/>
            <a:ext cx="680191" cy="756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83753" y="2317916"/>
            <a:ext cx="731892" cy="369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01917" y="2178472"/>
            <a:ext cx="489878" cy="413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181677" y="2960896"/>
            <a:ext cx="275275" cy="458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28" name="TextBox 27"/>
          <p:cNvSpPr txBox="1"/>
          <p:nvPr/>
        </p:nvSpPr>
        <p:spPr>
          <a:xfrm>
            <a:off x="8474696" y="3867745"/>
            <a:ext cx="1143262" cy="461665"/>
          </a:xfrm>
          <a:prstGeom prst="rect">
            <a:avLst/>
          </a:prstGeom>
          <a:noFill/>
        </p:spPr>
        <p:txBody>
          <a:bodyPr wrap="none" rtlCol="0">
            <a:spAutoFit/>
          </a:bodyPr>
          <a:lstStyle/>
          <a:p>
            <a:pPr algn="ctr"/>
            <a:r>
              <a:rPr lang="en-GB" sz="2400" dirty="0" smtClean="0"/>
              <a:t>Insurer</a:t>
            </a:r>
            <a:endParaRPr lang="en-GB" sz="2400" dirty="0"/>
          </a:p>
        </p:txBody>
      </p:sp>
      <p:sp>
        <p:nvSpPr>
          <p:cNvPr id="31" name="TextBox 30"/>
          <p:cNvSpPr txBox="1"/>
          <p:nvPr/>
        </p:nvSpPr>
        <p:spPr>
          <a:xfrm>
            <a:off x="2440414" y="1809135"/>
            <a:ext cx="886781" cy="461665"/>
          </a:xfrm>
          <a:prstGeom prst="rect">
            <a:avLst/>
          </a:prstGeom>
          <a:noFill/>
        </p:spPr>
        <p:txBody>
          <a:bodyPr wrap="none" rtlCol="0">
            <a:spAutoFit/>
          </a:bodyPr>
          <a:lstStyle/>
          <a:p>
            <a:pPr algn="ctr"/>
            <a:r>
              <a:rPr lang="en-GB" sz="2400" dirty="0" smtClean="0"/>
              <a:t>Bank</a:t>
            </a:r>
            <a:endParaRPr lang="en-GB" sz="2400" dirty="0"/>
          </a:p>
        </p:txBody>
      </p:sp>
      <p:sp>
        <p:nvSpPr>
          <p:cNvPr id="32" name="TextBox 31"/>
          <p:cNvSpPr txBox="1"/>
          <p:nvPr/>
        </p:nvSpPr>
        <p:spPr>
          <a:xfrm>
            <a:off x="7721610" y="1835037"/>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3" name="TextBox 32"/>
          <p:cNvSpPr txBox="1"/>
          <p:nvPr/>
        </p:nvSpPr>
        <p:spPr>
          <a:xfrm>
            <a:off x="8578542" y="5073240"/>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34" name="TextBox 33"/>
          <p:cNvSpPr txBox="1"/>
          <p:nvPr/>
        </p:nvSpPr>
        <p:spPr>
          <a:xfrm>
            <a:off x="2975478" y="3419709"/>
            <a:ext cx="1879041" cy="830997"/>
          </a:xfrm>
          <a:prstGeom prst="rect">
            <a:avLst/>
          </a:prstGeom>
          <a:noFill/>
        </p:spPr>
        <p:txBody>
          <a:bodyPr wrap="none" rtlCol="0">
            <a:spAutoFit/>
          </a:bodyPr>
          <a:lstStyle/>
          <a:p>
            <a:pPr algn="ctr"/>
            <a:r>
              <a:rPr lang="en-GB" sz="2400" dirty="0" smtClean="0"/>
              <a:t>Government</a:t>
            </a:r>
          </a:p>
          <a:p>
            <a:pPr algn="ctr"/>
            <a:r>
              <a:rPr lang="en-GB" sz="2400" dirty="0" smtClean="0"/>
              <a:t>Service</a:t>
            </a:r>
            <a:endParaRPr lang="en-GB" sz="2400" dirty="0"/>
          </a:p>
        </p:txBody>
      </p:sp>
      <p:sp>
        <p:nvSpPr>
          <p:cNvPr id="35" name="TextBox 34"/>
          <p:cNvSpPr txBox="1"/>
          <p:nvPr/>
        </p:nvSpPr>
        <p:spPr>
          <a:xfrm>
            <a:off x="1749435" y="5599221"/>
            <a:ext cx="1091967" cy="830997"/>
          </a:xfrm>
          <a:prstGeom prst="rect">
            <a:avLst/>
          </a:prstGeom>
          <a:noFill/>
        </p:spPr>
        <p:txBody>
          <a:bodyPr wrap="none" rtlCol="0">
            <a:spAutoFit/>
          </a:bodyPr>
          <a:lstStyle/>
          <a:p>
            <a:pPr algn="ctr"/>
            <a:r>
              <a:rPr lang="en-GB" sz="2400" dirty="0" smtClean="0"/>
              <a:t>Cloud </a:t>
            </a:r>
          </a:p>
          <a:p>
            <a:pPr algn="ctr"/>
            <a:r>
              <a:rPr lang="en-GB" sz="2400" dirty="0" smtClean="0"/>
              <a:t>Broker</a:t>
            </a:r>
            <a:endParaRPr lang="en-GB" sz="2400" dirty="0"/>
          </a:p>
        </p:txBody>
      </p:sp>
      <p:sp>
        <p:nvSpPr>
          <p:cNvPr id="36" name="TextBox 35"/>
          <p:cNvSpPr txBox="1"/>
          <p:nvPr/>
        </p:nvSpPr>
        <p:spPr>
          <a:xfrm>
            <a:off x="1796631" y="4476996"/>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7" name="TextBox 36"/>
          <p:cNvSpPr txBox="1"/>
          <p:nvPr/>
        </p:nvSpPr>
        <p:spPr>
          <a:xfrm>
            <a:off x="4385964" y="1536454"/>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8" name="TextBox 37"/>
          <p:cNvSpPr txBox="1"/>
          <p:nvPr/>
        </p:nvSpPr>
        <p:spPr>
          <a:xfrm>
            <a:off x="5642909" y="4280321"/>
            <a:ext cx="1247457" cy="461665"/>
          </a:xfrm>
          <a:prstGeom prst="rect">
            <a:avLst/>
          </a:prstGeom>
          <a:noFill/>
        </p:spPr>
        <p:txBody>
          <a:bodyPr wrap="none" rtlCol="0">
            <a:spAutoFit/>
          </a:bodyPr>
          <a:lstStyle/>
          <a:p>
            <a:pPr algn="ctr"/>
            <a:r>
              <a:rPr lang="en-GB" sz="2400" dirty="0" smtClean="0"/>
              <a:t>Retailer</a:t>
            </a:r>
            <a:endParaRPr lang="en-GB" sz="2400" dirty="0"/>
          </a:p>
        </p:txBody>
      </p:sp>
      <p:sp>
        <p:nvSpPr>
          <p:cNvPr id="39" name="TextBox 38"/>
          <p:cNvSpPr txBox="1"/>
          <p:nvPr/>
        </p:nvSpPr>
        <p:spPr>
          <a:xfrm>
            <a:off x="4494993" y="2591564"/>
            <a:ext cx="2393605" cy="461665"/>
          </a:xfrm>
          <a:prstGeom prst="rect">
            <a:avLst/>
          </a:prstGeom>
          <a:noFill/>
        </p:spPr>
        <p:txBody>
          <a:bodyPr wrap="none" rtlCol="0">
            <a:spAutoFit/>
          </a:bodyPr>
          <a:lstStyle/>
          <a:p>
            <a:pPr algn="ctr"/>
            <a:r>
              <a:rPr lang="en-GB" sz="2400" dirty="0"/>
              <a:t>Energy Provider</a:t>
            </a:r>
          </a:p>
        </p:txBody>
      </p:sp>
      <p:sp>
        <p:nvSpPr>
          <p:cNvPr id="40" name="TextBox 39"/>
          <p:cNvSpPr txBox="1"/>
          <p:nvPr/>
        </p:nvSpPr>
        <p:spPr>
          <a:xfrm>
            <a:off x="6848984" y="5483469"/>
            <a:ext cx="1332417" cy="830997"/>
          </a:xfrm>
          <a:prstGeom prst="rect">
            <a:avLst/>
          </a:prstGeom>
          <a:noFill/>
        </p:spPr>
        <p:txBody>
          <a:bodyPr wrap="none" rtlCol="0">
            <a:spAutoFit/>
          </a:bodyPr>
          <a:lstStyle/>
          <a:p>
            <a:pPr algn="ctr"/>
            <a:r>
              <a:rPr lang="en-GB" sz="2400" dirty="0" smtClean="0"/>
              <a:t>Energy</a:t>
            </a:r>
          </a:p>
          <a:p>
            <a:pPr algn="ctr"/>
            <a:r>
              <a:rPr lang="en-GB" sz="2400" dirty="0" smtClean="0"/>
              <a:t>Provider</a:t>
            </a:r>
            <a:endParaRPr lang="en-GB" sz="2400" dirty="0"/>
          </a:p>
        </p:txBody>
      </p:sp>
      <p:sp>
        <p:nvSpPr>
          <p:cNvPr id="41" name="TextBox 40"/>
          <p:cNvSpPr txBox="1"/>
          <p:nvPr/>
        </p:nvSpPr>
        <p:spPr>
          <a:xfrm>
            <a:off x="3553090" y="4887040"/>
            <a:ext cx="2602857" cy="461665"/>
          </a:xfrm>
          <a:prstGeom prst="rect">
            <a:avLst/>
          </a:prstGeom>
          <a:noFill/>
        </p:spPr>
        <p:txBody>
          <a:bodyPr wrap="square" rtlCol="0">
            <a:spAutoFit/>
          </a:bodyPr>
          <a:lstStyle/>
          <a:p>
            <a:pPr algn="ctr"/>
            <a:r>
              <a:rPr lang="en-GB" sz="2400" dirty="0" smtClean="0"/>
              <a:t>Trading Platform</a:t>
            </a:r>
            <a:endParaRPr lang="en-GB" sz="2400" dirty="0"/>
          </a:p>
        </p:txBody>
      </p:sp>
    </p:spTree>
    <p:extLst>
      <p:ext uri="{BB962C8B-B14F-4D97-AF65-F5344CB8AC3E}">
        <p14:creationId xmlns:p14="http://schemas.microsoft.com/office/powerpoint/2010/main" val="381032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4210" y="-38939"/>
            <a:ext cx="8229600" cy="1143000"/>
          </a:xfrm>
        </p:spPr>
        <p:txBody>
          <a:bodyPr>
            <a:normAutofit/>
          </a:bodyPr>
          <a:lstStyle/>
          <a:p>
            <a:pPr algn="l"/>
            <a:r>
              <a:rPr lang="en-GB" sz="4400" dirty="0" smtClean="0">
                <a:solidFill>
                  <a:schemeClr val="bg1"/>
                </a:solidFill>
              </a:rPr>
              <a:t>“Top 5 Takeaways”</a:t>
            </a:r>
            <a:endParaRPr lang="en-GB" sz="4400" dirty="0">
              <a:solidFill>
                <a:schemeClr val="bg1"/>
              </a:solidFill>
            </a:endParaRPr>
          </a:p>
        </p:txBody>
      </p:sp>
      <p:sp>
        <p:nvSpPr>
          <p:cNvPr id="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6" name="Title 1"/>
          <p:cNvSpPr txBox="1">
            <a:spLocks/>
          </p:cNvSpPr>
          <p:nvPr/>
        </p:nvSpPr>
        <p:spPr>
          <a:xfrm>
            <a:off x="1524005" y="1833212"/>
            <a:ext cx="9143999" cy="3792072"/>
          </a:xfrm>
          <a:prstGeom prst="rect">
            <a:avLst/>
          </a:prstGeom>
        </p:spPr>
        <p:txBody>
          <a:bodyPr vert="horz" lIns="121944" tIns="60972" rIns="121944" bIns="60972" rtlCol="0" anchor="t">
            <a:normAutofit/>
          </a:bodyPr>
          <a:lstStyle>
            <a:lvl1pPr algn="ctr" defTabSz="914339" rtl="0" eaLnBrk="1" latinLnBrk="0" hangingPunct="1">
              <a:spcBef>
                <a:spcPct val="0"/>
              </a:spcBef>
              <a:buNone/>
              <a:defRPr sz="4424" kern="1200">
                <a:solidFill>
                  <a:schemeClr val="tx1"/>
                </a:solidFill>
                <a:latin typeface="+mj-lt"/>
                <a:ea typeface="+mj-ea"/>
                <a:cs typeface="+mj-cs"/>
              </a:defRPr>
            </a:lvl1pPr>
          </a:lstStyle>
          <a:p>
            <a:pPr marL="742950" indent="-742950" algn="l" fontAlgn="auto">
              <a:spcAft>
                <a:spcPts val="0"/>
              </a:spcAft>
              <a:buAutoNum type="arabicPeriod"/>
            </a:pPr>
            <a:r>
              <a:rPr lang="en-GB" sz="4000" dirty="0" smtClean="0">
                <a:solidFill>
                  <a:schemeClr val="bg1"/>
                </a:solidFill>
              </a:rPr>
              <a:t>Optimise for throughput not efficiency</a:t>
            </a:r>
          </a:p>
          <a:p>
            <a:pPr marL="742950" indent="-742950" algn="l" fontAlgn="auto">
              <a:spcAft>
                <a:spcPts val="0"/>
              </a:spcAft>
              <a:buAutoNum type="arabicPeriod"/>
            </a:pPr>
            <a:r>
              <a:rPr lang="en-GB" sz="4000" dirty="0" smtClean="0">
                <a:solidFill>
                  <a:schemeClr val="bg1"/>
                </a:solidFill>
              </a:rPr>
              <a:t>Build end to end teams</a:t>
            </a:r>
          </a:p>
          <a:p>
            <a:pPr marL="742950" indent="-742950" algn="l" fontAlgn="auto">
              <a:spcAft>
                <a:spcPts val="0"/>
              </a:spcAft>
              <a:buAutoNum type="arabicPeriod"/>
            </a:pPr>
            <a:r>
              <a:rPr lang="en-GB" sz="4000" dirty="0" smtClean="0">
                <a:solidFill>
                  <a:schemeClr val="bg1"/>
                </a:solidFill>
              </a:rPr>
              <a:t>Treat the platform as an application</a:t>
            </a:r>
          </a:p>
          <a:p>
            <a:pPr marL="742950" indent="-742950" algn="l" fontAlgn="auto">
              <a:spcAft>
                <a:spcPts val="0"/>
              </a:spcAft>
              <a:buAutoNum type="arabicPeriod"/>
            </a:pPr>
            <a:r>
              <a:rPr lang="en-GB" sz="4000" dirty="0" smtClean="0">
                <a:solidFill>
                  <a:schemeClr val="bg1"/>
                </a:solidFill>
              </a:rPr>
              <a:t>Implement Continuous Delivery for your platform and via your platform</a:t>
            </a:r>
          </a:p>
          <a:p>
            <a:pPr marL="742950" indent="-742950" algn="l" fontAlgn="auto">
              <a:spcAft>
                <a:spcPts val="0"/>
              </a:spcAft>
              <a:buAutoNum type="arabicPeriod"/>
            </a:pPr>
            <a:r>
              <a:rPr lang="en-GB" sz="4000" dirty="0" smtClean="0">
                <a:solidFill>
                  <a:schemeClr val="bg1"/>
                </a:solidFill>
              </a:rPr>
              <a:t>Lower the barrier to adoption</a:t>
            </a:r>
            <a:endParaRPr lang="en-GB" sz="4000" dirty="0">
              <a:solidFill>
                <a:schemeClr val="bg1"/>
              </a:solidFill>
            </a:endParaRPr>
          </a:p>
        </p:txBody>
      </p:sp>
    </p:spTree>
    <p:extLst>
      <p:ext uri="{BB962C8B-B14F-4D97-AF65-F5344CB8AC3E}">
        <p14:creationId xmlns:p14="http://schemas.microsoft.com/office/powerpoint/2010/main" val="175778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4210" y="-38939"/>
            <a:ext cx="11376212" cy="1143000"/>
          </a:xfrm>
        </p:spPr>
        <p:txBody>
          <a:bodyPr>
            <a:noAutofit/>
          </a:bodyPr>
          <a:lstStyle/>
          <a:p>
            <a:pPr algn="l"/>
            <a:r>
              <a:rPr lang="en-GB" sz="4400" dirty="0" smtClean="0">
                <a:solidFill>
                  <a:schemeClr val="bg1"/>
                </a:solidFill>
              </a:rPr>
              <a:t>What </a:t>
            </a:r>
            <a:r>
              <a:rPr lang="en-GB" sz="4400" dirty="0">
                <a:solidFill>
                  <a:schemeClr val="bg1"/>
                </a:solidFill>
              </a:rPr>
              <a:t>I’m looking for help </a:t>
            </a:r>
            <a:r>
              <a:rPr lang="en-GB" sz="4400" dirty="0" smtClean="0">
                <a:solidFill>
                  <a:schemeClr val="bg1"/>
                </a:solidFill>
              </a:rPr>
              <a:t>with</a:t>
            </a:r>
            <a:endParaRPr lang="en-GB" sz="4400" dirty="0">
              <a:solidFill>
                <a:schemeClr val="bg1"/>
              </a:solidFill>
            </a:endParaRPr>
          </a:p>
        </p:txBody>
      </p:sp>
      <p:sp>
        <p:nvSpPr>
          <p:cNvPr id="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
        <p:nvSpPr>
          <p:cNvPr id="6" name="Title 1"/>
          <p:cNvSpPr txBox="1">
            <a:spLocks/>
          </p:cNvSpPr>
          <p:nvPr/>
        </p:nvSpPr>
        <p:spPr>
          <a:xfrm>
            <a:off x="1050791" y="1532965"/>
            <a:ext cx="9569311" cy="3792072"/>
          </a:xfrm>
          <a:prstGeom prst="rect">
            <a:avLst/>
          </a:prstGeom>
        </p:spPr>
        <p:txBody>
          <a:bodyPr vert="horz" lIns="121944" tIns="60972" rIns="121944" bIns="60972" rtlCol="0" anchor="t">
            <a:normAutofit fontScale="92500"/>
          </a:bodyPr>
          <a:lstStyle>
            <a:lvl1pPr algn="ctr" defTabSz="914339" rtl="0" eaLnBrk="1" latinLnBrk="0" hangingPunct="1">
              <a:spcBef>
                <a:spcPct val="0"/>
              </a:spcBef>
              <a:buNone/>
              <a:defRPr sz="4424" kern="1200">
                <a:solidFill>
                  <a:schemeClr val="tx1"/>
                </a:solidFill>
                <a:latin typeface="+mj-lt"/>
                <a:ea typeface="+mj-ea"/>
                <a:cs typeface="+mj-cs"/>
              </a:defRPr>
            </a:lvl1pPr>
          </a:lstStyle>
          <a:p>
            <a:pPr marL="571500" indent="-571500" algn="l" fontAlgn="auto">
              <a:spcAft>
                <a:spcPts val="0"/>
              </a:spcAft>
              <a:buFont typeface="Arial" panose="020B0604020202020204" pitchFamily="34" charset="0"/>
              <a:buChar char="•"/>
            </a:pPr>
            <a:r>
              <a:rPr lang="en-GB" sz="4000" dirty="0">
                <a:solidFill>
                  <a:schemeClr val="bg1"/>
                </a:solidFill>
              </a:rPr>
              <a:t>Collaboration on our forthcoming DevOps Platform open source project</a:t>
            </a:r>
          </a:p>
          <a:p>
            <a:pPr marL="571500" indent="-571500" algn="l" fontAlgn="auto">
              <a:spcAft>
                <a:spcPts val="0"/>
              </a:spcAft>
              <a:buFont typeface="Arial" panose="020B0604020202020204" pitchFamily="34" charset="0"/>
              <a:buChar char="•"/>
            </a:pPr>
            <a:endParaRPr lang="en-GB" sz="4000" dirty="0" smtClean="0">
              <a:solidFill>
                <a:schemeClr val="bg1"/>
              </a:solidFill>
            </a:endParaRPr>
          </a:p>
          <a:p>
            <a:pPr marL="571500" indent="-571500" algn="l" fontAlgn="auto">
              <a:spcAft>
                <a:spcPts val="0"/>
              </a:spcAft>
              <a:buFont typeface="Arial" panose="020B0604020202020204" pitchFamily="34" charset="0"/>
              <a:buChar char="•"/>
            </a:pPr>
            <a:r>
              <a:rPr lang="en-GB" sz="4000" dirty="0" smtClean="0">
                <a:solidFill>
                  <a:schemeClr val="bg1"/>
                </a:solidFill>
              </a:rPr>
              <a:t>More sharing of:</a:t>
            </a:r>
          </a:p>
          <a:p>
            <a:pPr marL="1028700" lvl="1" indent="-571500" fontAlgn="auto">
              <a:spcAft>
                <a:spcPts val="0"/>
              </a:spcAft>
              <a:buFont typeface="Arial" panose="020B0604020202020204" pitchFamily="34" charset="0"/>
              <a:buChar char="•"/>
            </a:pPr>
            <a:r>
              <a:rPr lang="en-GB" sz="2800" dirty="0" smtClean="0">
                <a:solidFill>
                  <a:schemeClr val="bg1"/>
                </a:solidFill>
              </a:rPr>
              <a:t>Platform opinions</a:t>
            </a:r>
          </a:p>
          <a:p>
            <a:pPr marL="1028700" lvl="1" indent="-571500" fontAlgn="auto">
              <a:spcAft>
                <a:spcPts val="0"/>
              </a:spcAft>
              <a:buFont typeface="Arial" panose="020B0604020202020204" pitchFamily="34" charset="0"/>
              <a:buChar char="•"/>
            </a:pPr>
            <a:r>
              <a:rPr lang="en-GB" sz="2800" dirty="0" smtClean="0">
                <a:solidFill>
                  <a:schemeClr val="bg1"/>
                </a:solidFill>
              </a:rPr>
              <a:t>How to subdivide big platforms into smaller components</a:t>
            </a:r>
          </a:p>
          <a:p>
            <a:pPr marL="1028700" lvl="1" indent="-571500" fontAlgn="auto">
              <a:spcAft>
                <a:spcPts val="0"/>
              </a:spcAft>
              <a:buFont typeface="Arial" panose="020B0604020202020204" pitchFamily="34" charset="0"/>
              <a:buChar char="•"/>
            </a:pPr>
            <a:r>
              <a:rPr lang="en-GB" sz="2800" dirty="0">
                <a:solidFill>
                  <a:schemeClr val="bg1"/>
                </a:solidFill>
              </a:rPr>
              <a:t>Successes doing this </a:t>
            </a:r>
            <a:endParaRPr lang="en-GB" sz="2800" dirty="0" smtClean="0">
              <a:solidFill>
                <a:schemeClr val="bg1"/>
              </a:solidFill>
            </a:endParaRPr>
          </a:p>
          <a:p>
            <a:pPr marL="571500" indent="-571500" algn="l" fontAlgn="auto">
              <a:spcAft>
                <a:spcPts val="0"/>
              </a:spcAft>
              <a:buFont typeface="Arial" panose="020B0604020202020204" pitchFamily="34" charset="0"/>
              <a:buChar char="•"/>
            </a:pPr>
            <a:endParaRPr lang="en-GB" sz="4000" dirty="0">
              <a:solidFill>
                <a:schemeClr val="bg1"/>
              </a:solidFill>
            </a:endParaRPr>
          </a:p>
        </p:txBody>
      </p:sp>
    </p:spTree>
    <p:extLst>
      <p:ext uri="{BB962C8B-B14F-4D97-AF65-F5344CB8AC3E}">
        <p14:creationId xmlns:p14="http://schemas.microsoft.com/office/powerpoint/2010/main" val="233367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1516" y="466459"/>
            <a:ext cx="8157410" cy="400110"/>
          </a:xfrm>
          <a:prstGeom prst="rect">
            <a:avLst/>
          </a:prstGeom>
        </p:spPr>
        <p:txBody>
          <a:bodyPr wrap="square">
            <a:spAutoFit/>
          </a:bodyPr>
          <a:lstStyle/>
          <a:p>
            <a:pPr algn="ctr" fontAlgn="auto">
              <a:spcBef>
                <a:spcPts val="0"/>
              </a:spcBef>
              <a:spcAft>
                <a:spcPts val="0"/>
              </a:spcAft>
              <a:defRPr/>
            </a:pPr>
            <a:r>
              <a:rPr lang="en-GB" sz="2000" dirty="0">
                <a:solidFill>
                  <a:schemeClr val="bg1"/>
                </a:solidFill>
              </a:rPr>
              <a:t>DevOps definition (of the moment):</a:t>
            </a:r>
          </a:p>
        </p:txBody>
      </p:sp>
      <p:sp>
        <p:nvSpPr>
          <p:cNvPr id="3" name="Rectangle 2"/>
          <p:cNvSpPr/>
          <p:nvPr/>
        </p:nvSpPr>
        <p:spPr>
          <a:xfrm>
            <a:off x="76200" y="1391600"/>
            <a:ext cx="12115800" cy="3662541"/>
          </a:xfrm>
          <a:prstGeom prst="rect">
            <a:avLst/>
          </a:prstGeom>
        </p:spPr>
        <p:txBody>
          <a:bodyPr wrap="square">
            <a:spAutoFit/>
          </a:bodyPr>
          <a:lstStyle/>
          <a:p>
            <a:pPr algn="ctr" fontAlgn="auto">
              <a:spcBef>
                <a:spcPts val="0"/>
              </a:spcBef>
              <a:spcAft>
                <a:spcPts val="0"/>
              </a:spcAft>
              <a:defRPr/>
            </a:pPr>
            <a:r>
              <a:rPr lang="en-GB" sz="3600" dirty="0">
                <a:solidFill>
                  <a:schemeClr val="bg1"/>
                </a:solidFill>
              </a:rPr>
              <a:t>We value:</a:t>
            </a:r>
          </a:p>
          <a:p>
            <a:pPr algn="ctr" fontAlgn="auto">
              <a:spcBef>
                <a:spcPts val="0"/>
              </a:spcBef>
              <a:spcAft>
                <a:spcPts val="0"/>
              </a:spcAft>
              <a:defRPr/>
            </a:pPr>
            <a:r>
              <a:rPr lang="en-GB" sz="5400" b="1" dirty="0">
                <a:solidFill>
                  <a:schemeClr val="bg1"/>
                </a:solidFill>
              </a:rPr>
              <a:t>Enhancing IT systems </a:t>
            </a:r>
          </a:p>
          <a:p>
            <a:pPr algn="ctr" fontAlgn="auto">
              <a:spcBef>
                <a:spcPts val="0"/>
              </a:spcBef>
              <a:spcAft>
                <a:spcPts val="0"/>
              </a:spcAft>
              <a:defRPr/>
            </a:pPr>
            <a:r>
              <a:rPr lang="en-GB" sz="5400" b="1" dirty="0">
                <a:solidFill>
                  <a:schemeClr val="bg1"/>
                </a:solidFill>
              </a:rPr>
              <a:t>to meet the </a:t>
            </a:r>
            <a:r>
              <a:rPr lang="en-GB" sz="5400" b="1" dirty="0" smtClean="0">
                <a:solidFill>
                  <a:schemeClr val="bg1"/>
                </a:solidFill>
              </a:rPr>
              <a:t>Business’ </a:t>
            </a:r>
            <a:r>
              <a:rPr lang="en-GB" sz="5400" b="1" dirty="0">
                <a:solidFill>
                  <a:schemeClr val="bg1"/>
                </a:solidFill>
              </a:rPr>
              <a:t>needs</a:t>
            </a:r>
            <a:br>
              <a:rPr lang="en-GB" sz="5400" b="1" dirty="0">
                <a:solidFill>
                  <a:schemeClr val="bg1"/>
                </a:solidFill>
              </a:rPr>
            </a:br>
            <a:r>
              <a:rPr lang="en-GB" sz="4400" dirty="0">
                <a:solidFill>
                  <a:schemeClr val="bg1"/>
                </a:solidFill>
              </a:rPr>
              <a:t>over </a:t>
            </a:r>
          </a:p>
          <a:p>
            <a:pPr algn="ctr" fontAlgn="auto">
              <a:spcBef>
                <a:spcPts val="0"/>
              </a:spcBef>
              <a:spcAft>
                <a:spcPts val="0"/>
              </a:spcAft>
              <a:defRPr/>
            </a:pPr>
            <a:r>
              <a:rPr lang="en-GB" sz="4400" dirty="0">
                <a:solidFill>
                  <a:schemeClr val="bg1"/>
                </a:solidFill>
              </a:rPr>
              <a:t>IT operating efficiency</a:t>
            </a:r>
          </a:p>
        </p:txBody>
      </p:sp>
      <p:sp>
        <p:nvSpPr>
          <p:cNvPr id="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738998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8939"/>
            <a:ext cx="8229600" cy="1143000"/>
          </a:xfrm>
        </p:spPr>
        <p:txBody>
          <a:bodyPr>
            <a:normAutofit/>
          </a:bodyPr>
          <a:lstStyle/>
          <a:p>
            <a:pPr algn="l"/>
            <a:r>
              <a:rPr lang="en-GB" sz="4400" dirty="0" smtClean="0">
                <a:solidFill>
                  <a:schemeClr val="bg1"/>
                </a:solidFill>
              </a:rPr>
              <a:t>Thank you!</a:t>
            </a:r>
            <a:endParaRPr lang="en-GB" sz="4400" dirty="0">
              <a:solidFill>
                <a:schemeClr val="bg1"/>
              </a:solidFill>
            </a:endParaRPr>
          </a:p>
        </p:txBody>
      </p:sp>
      <p:sp>
        <p:nvSpPr>
          <p:cNvPr id="15" name="Title 1"/>
          <p:cNvSpPr txBox="1">
            <a:spLocks/>
          </p:cNvSpPr>
          <p:nvPr/>
        </p:nvSpPr>
        <p:spPr>
          <a:xfrm>
            <a:off x="1524005" y="1040733"/>
            <a:ext cx="9143999" cy="5600700"/>
          </a:xfrm>
          <a:prstGeom prst="rect">
            <a:avLst/>
          </a:prstGeom>
        </p:spPr>
        <p:txBody>
          <a:bodyPr vert="horz" lIns="121944" tIns="60972" rIns="121944" bIns="60972" rtlCol="0" anchor="ctr">
            <a:normAutofit/>
          </a:bodyPr>
          <a:lstStyle>
            <a:lvl1pPr algn="ctr" defTabSz="914339" rtl="0" eaLnBrk="1" latinLnBrk="0" hangingPunct="1">
              <a:spcBef>
                <a:spcPct val="0"/>
              </a:spcBef>
              <a:buNone/>
              <a:defRPr sz="4424" kern="1200">
                <a:solidFill>
                  <a:schemeClr val="tx1"/>
                </a:solidFill>
                <a:latin typeface="+mj-lt"/>
                <a:ea typeface="+mj-ea"/>
                <a:cs typeface="+mj-cs"/>
              </a:defRPr>
            </a:lvl1pPr>
          </a:lstStyle>
          <a:p>
            <a:pPr fontAlgn="auto">
              <a:spcAft>
                <a:spcPts val="0"/>
              </a:spcAft>
            </a:pPr>
            <a:r>
              <a:rPr lang="da-DK" sz="3200" b="1" dirty="0">
                <a:solidFill>
                  <a:schemeClr val="bg1"/>
                </a:solidFill>
              </a:rPr>
              <a:t>Markos</a:t>
            </a:r>
          </a:p>
          <a:p>
            <a:pPr fontAlgn="auto">
              <a:spcAft>
                <a:spcPts val="0"/>
              </a:spcAft>
            </a:pPr>
            <a:r>
              <a:rPr lang="da-DK" sz="3200" b="1" dirty="0">
                <a:solidFill>
                  <a:schemeClr val="bg1"/>
                </a:solidFill>
              </a:rPr>
              <a:t>Mark Rendell</a:t>
            </a:r>
            <a:br>
              <a:rPr lang="da-DK" sz="3200" b="1" dirty="0">
                <a:solidFill>
                  <a:schemeClr val="bg1"/>
                </a:solidFill>
              </a:rPr>
            </a:br>
            <a:r>
              <a:rPr lang="da-DK" sz="3200" b="1" dirty="0">
                <a:solidFill>
                  <a:schemeClr val="bg1"/>
                </a:solidFill>
              </a:rPr>
              <a:t>mark.rendell@accenture.com</a:t>
            </a:r>
            <a:br>
              <a:rPr lang="da-DK" sz="3200" b="1" dirty="0">
                <a:solidFill>
                  <a:schemeClr val="bg1"/>
                </a:solidFill>
              </a:rPr>
            </a:br>
            <a:r>
              <a:rPr lang="da-DK" sz="3200" b="1" dirty="0">
                <a:solidFill>
                  <a:schemeClr val="bg1"/>
                </a:solidFill>
              </a:rPr>
              <a:t>@markosrendell</a:t>
            </a:r>
            <a:br>
              <a:rPr lang="da-DK" sz="3200" b="1" dirty="0">
                <a:solidFill>
                  <a:schemeClr val="bg1"/>
                </a:solidFill>
              </a:rPr>
            </a:br>
            <a:r>
              <a:rPr lang="da-DK" sz="3200" b="1" dirty="0">
                <a:solidFill>
                  <a:schemeClr val="bg1"/>
                </a:solidFill>
              </a:rPr>
              <a:t>http://markosrendell.wordpress.com </a:t>
            </a:r>
            <a:endParaRPr lang="en-GB" sz="4800" b="1" dirty="0">
              <a:solidFill>
                <a:schemeClr val="bg1"/>
              </a:solidFill>
            </a:endParaRPr>
          </a:p>
        </p:txBody>
      </p:sp>
      <p:sp>
        <p:nvSpPr>
          <p:cNvPr id="5"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3813530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2" descr="http://www.greatamericanthings.net/wp-content/uploads/2011/11/bulb-by-mynewslinx.blogspotdotco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580" t="9495" r="31689" b="13239"/>
          <a:stretch/>
        </p:blipFill>
        <p:spPr bwMode="auto">
          <a:xfrm>
            <a:off x="1604924" y="1554480"/>
            <a:ext cx="2104962" cy="3119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darulfiqh.com/wp-content/uploads/2012/05/pound-coins.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73992" y="1653739"/>
            <a:ext cx="2294013" cy="27325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294967295"/>
          </p:nvPr>
        </p:nvSpPr>
        <p:spPr>
          <a:xfrm>
            <a:off x="9664365" y="6546849"/>
            <a:ext cx="508345" cy="152400"/>
          </a:xfrm>
          <a:prstGeom prst="rect">
            <a:avLst/>
          </a:prstGeom>
        </p:spPr>
        <p:txBody>
          <a:bodyPr/>
          <a:lstStyle/>
          <a:p>
            <a:pPr>
              <a:defRPr/>
            </a:pPr>
            <a:fld id="{90CBDC3A-D49F-4631-A8C7-55D59B33E5FA}" type="slidenum">
              <a:rPr lang="en-US" smtClean="0">
                <a:solidFill>
                  <a:srgbClr val="666666"/>
                </a:solidFill>
              </a:rPr>
              <a:pPr>
                <a:defRPr/>
              </a:pPr>
              <a:t>6</a:t>
            </a:fld>
            <a:endParaRPr lang="en-US" dirty="0">
              <a:solidFill>
                <a:srgbClr val="666666"/>
              </a:solidFill>
            </a:endParaRPr>
          </a:p>
        </p:txBody>
      </p:sp>
      <p:grpSp>
        <p:nvGrpSpPr>
          <p:cNvPr id="8" name="Group 7"/>
          <p:cNvGrpSpPr/>
          <p:nvPr/>
        </p:nvGrpSpPr>
        <p:grpSpPr>
          <a:xfrm>
            <a:off x="3709893" y="2750948"/>
            <a:ext cx="4744301" cy="826016"/>
            <a:chOff x="1932317" y="2846717"/>
            <a:chExt cx="4934309" cy="552090"/>
          </a:xfrm>
        </p:grpSpPr>
        <p:sp>
          <p:nvSpPr>
            <p:cNvPr id="4" name="Freeform 3"/>
            <p:cNvSpPr/>
            <p:nvPr/>
          </p:nvSpPr>
          <p:spPr>
            <a:xfrm>
              <a:off x="1932317" y="3015506"/>
              <a:ext cx="4882551" cy="130545"/>
            </a:xfrm>
            <a:custGeom>
              <a:avLst/>
              <a:gdLst>
                <a:gd name="connsiteX0" fmla="*/ 0 w 4882551"/>
                <a:gd name="connsiteY0" fmla="*/ 51758 h 261091"/>
                <a:gd name="connsiteX1" fmla="*/ 241540 w 4882551"/>
                <a:gd name="connsiteY1" fmla="*/ 34506 h 261091"/>
                <a:gd name="connsiteX2" fmla="*/ 448574 w 4882551"/>
                <a:gd name="connsiteY2" fmla="*/ 0 h 261091"/>
                <a:gd name="connsiteX3" fmla="*/ 1224951 w 4882551"/>
                <a:gd name="connsiteY3" fmla="*/ 17253 h 261091"/>
                <a:gd name="connsiteX4" fmla="*/ 1276709 w 4882551"/>
                <a:gd name="connsiteY4" fmla="*/ 34506 h 261091"/>
                <a:gd name="connsiteX5" fmla="*/ 2260121 w 4882551"/>
                <a:gd name="connsiteY5" fmla="*/ 51758 h 261091"/>
                <a:gd name="connsiteX6" fmla="*/ 2536166 w 4882551"/>
                <a:gd name="connsiteY6" fmla="*/ 86264 h 261091"/>
                <a:gd name="connsiteX7" fmla="*/ 2622430 w 4882551"/>
                <a:gd name="connsiteY7" fmla="*/ 103517 h 261091"/>
                <a:gd name="connsiteX8" fmla="*/ 3450566 w 4882551"/>
                <a:gd name="connsiteY8" fmla="*/ 120770 h 261091"/>
                <a:gd name="connsiteX9" fmla="*/ 4019909 w 4882551"/>
                <a:gd name="connsiteY9" fmla="*/ 155275 h 261091"/>
                <a:gd name="connsiteX10" fmla="*/ 4071668 w 4882551"/>
                <a:gd name="connsiteY10" fmla="*/ 189781 h 261091"/>
                <a:gd name="connsiteX11" fmla="*/ 4226943 w 4882551"/>
                <a:gd name="connsiteY11" fmla="*/ 207034 h 261091"/>
                <a:gd name="connsiteX12" fmla="*/ 4364966 w 4882551"/>
                <a:gd name="connsiteY12" fmla="*/ 241540 h 261091"/>
                <a:gd name="connsiteX13" fmla="*/ 4416725 w 4882551"/>
                <a:gd name="connsiteY13" fmla="*/ 258792 h 261091"/>
                <a:gd name="connsiteX14" fmla="*/ 4882551 w 4882551"/>
                <a:gd name="connsiteY14" fmla="*/ 258792 h 26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2551" h="261091">
                  <a:moveTo>
                    <a:pt x="0" y="51758"/>
                  </a:moveTo>
                  <a:lnTo>
                    <a:pt x="241540" y="34506"/>
                  </a:lnTo>
                  <a:cubicBezTo>
                    <a:pt x="397893" y="20910"/>
                    <a:pt x="353346" y="31743"/>
                    <a:pt x="448574" y="0"/>
                  </a:cubicBezTo>
                  <a:lnTo>
                    <a:pt x="1224951" y="17253"/>
                  </a:lnTo>
                  <a:cubicBezTo>
                    <a:pt x="1243121" y="18010"/>
                    <a:pt x="1258533" y="33900"/>
                    <a:pt x="1276709" y="34506"/>
                  </a:cubicBezTo>
                  <a:cubicBezTo>
                    <a:pt x="1604381" y="45428"/>
                    <a:pt x="1932317" y="46007"/>
                    <a:pt x="2260121" y="51758"/>
                  </a:cubicBezTo>
                  <a:cubicBezTo>
                    <a:pt x="2546141" y="99428"/>
                    <a:pt x="2121492" y="30973"/>
                    <a:pt x="2536166" y="86264"/>
                  </a:cubicBezTo>
                  <a:cubicBezTo>
                    <a:pt x="2565233" y="90140"/>
                    <a:pt x="2593127" y="102411"/>
                    <a:pt x="2622430" y="103517"/>
                  </a:cubicBezTo>
                  <a:cubicBezTo>
                    <a:pt x="2898339" y="113929"/>
                    <a:pt x="3174521" y="115019"/>
                    <a:pt x="3450566" y="120770"/>
                  </a:cubicBezTo>
                  <a:cubicBezTo>
                    <a:pt x="3709714" y="185558"/>
                    <a:pt x="3297113" y="87514"/>
                    <a:pt x="4019909" y="155275"/>
                  </a:cubicBezTo>
                  <a:cubicBezTo>
                    <a:pt x="4040554" y="157210"/>
                    <a:pt x="4051552" y="184752"/>
                    <a:pt x="4071668" y="189781"/>
                  </a:cubicBezTo>
                  <a:cubicBezTo>
                    <a:pt x="4122190" y="202412"/>
                    <a:pt x="4175185" y="201283"/>
                    <a:pt x="4226943" y="207034"/>
                  </a:cubicBezTo>
                  <a:cubicBezTo>
                    <a:pt x="4272951" y="218536"/>
                    <a:pt x="4319976" y="226544"/>
                    <a:pt x="4364966" y="241540"/>
                  </a:cubicBezTo>
                  <a:cubicBezTo>
                    <a:pt x="4382219" y="247291"/>
                    <a:pt x="4398549" y="258186"/>
                    <a:pt x="4416725" y="258792"/>
                  </a:cubicBezTo>
                  <a:cubicBezTo>
                    <a:pt x="4571914" y="263965"/>
                    <a:pt x="4727276" y="258792"/>
                    <a:pt x="4882551" y="258792"/>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5" name="Freeform 4"/>
            <p:cNvSpPr/>
            <p:nvPr/>
          </p:nvSpPr>
          <p:spPr>
            <a:xfrm>
              <a:off x="6435306" y="2846717"/>
              <a:ext cx="431320" cy="293298"/>
            </a:xfrm>
            <a:custGeom>
              <a:avLst/>
              <a:gdLst>
                <a:gd name="connsiteX0" fmla="*/ 431320 w 431320"/>
                <a:gd name="connsiteY0" fmla="*/ 293298 h 293298"/>
                <a:gd name="connsiteX1" fmla="*/ 345056 w 431320"/>
                <a:gd name="connsiteY1" fmla="*/ 276045 h 293298"/>
                <a:gd name="connsiteX2" fmla="*/ 293298 w 431320"/>
                <a:gd name="connsiteY2" fmla="*/ 241540 h 293298"/>
                <a:gd name="connsiteX3" fmla="*/ 241539 w 431320"/>
                <a:gd name="connsiteY3" fmla="*/ 224287 h 293298"/>
                <a:gd name="connsiteX4" fmla="*/ 172528 w 431320"/>
                <a:gd name="connsiteY4" fmla="*/ 172528 h 293298"/>
                <a:gd name="connsiteX5" fmla="*/ 103517 w 431320"/>
                <a:gd name="connsiteY5" fmla="*/ 103517 h 293298"/>
                <a:gd name="connsiteX6" fmla="*/ 69011 w 431320"/>
                <a:gd name="connsiteY6" fmla="*/ 51758 h 293298"/>
                <a:gd name="connsiteX7" fmla="*/ 17252 w 431320"/>
                <a:gd name="connsiteY7" fmla="*/ 17253 h 293298"/>
                <a:gd name="connsiteX8" fmla="*/ 0 w 431320"/>
                <a:gd name="connsiteY8" fmla="*/ 0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320" h="293298">
                  <a:moveTo>
                    <a:pt x="431320" y="293298"/>
                  </a:moveTo>
                  <a:cubicBezTo>
                    <a:pt x="402565" y="287547"/>
                    <a:pt x="372513" y="286341"/>
                    <a:pt x="345056" y="276045"/>
                  </a:cubicBezTo>
                  <a:cubicBezTo>
                    <a:pt x="325641" y="268764"/>
                    <a:pt x="311844" y="250813"/>
                    <a:pt x="293298" y="241540"/>
                  </a:cubicBezTo>
                  <a:cubicBezTo>
                    <a:pt x="277032" y="233407"/>
                    <a:pt x="258792" y="230038"/>
                    <a:pt x="241539" y="224287"/>
                  </a:cubicBezTo>
                  <a:cubicBezTo>
                    <a:pt x="218535" y="207034"/>
                    <a:pt x="190936" y="194618"/>
                    <a:pt x="172528" y="172528"/>
                  </a:cubicBezTo>
                  <a:cubicBezTo>
                    <a:pt x="101748" y="87592"/>
                    <a:pt x="220304" y="142447"/>
                    <a:pt x="103517" y="103517"/>
                  </a:cubicBezTo>
                  <a:cubicBezTo>
                    <a:pt x="92015" y="86264"/>
                    <a:pt x="83673" y="66420"/>
                    <a:pt x="69011" y="51758"/>
                  </a:cubicBezTo>
                  <a:cubicBezTo>
                    <a:pt x="54349" y="37096"/>
                    <a:pt x="33840" y="29694"/>
                    <a:pt x="17252" y="17253"/>
                  </a:cubicBezTo>
                  <a:cubicBezTo>
                    <a:pt x="10746" y="12373"/>
                    <a:pt x="5751" y="5751"/>
                    <a:pt x="0" y="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7" name="Freeform 6"/>
            <p:cNvSpPr/>
            <p:nvPr/>
          </p:nvSpPr>
          <p:spPr>
            <a:xfrm>
              <a:off x="6504317" y="3157267"/>
              <a:ext cx="327804" cy="241540"/>
            </a:xfrm>
            <a:custGeom>
              <a:avLst/>
              <a:gdLst>
                <a:gd name="connsiteX0" fmla="*/ 327804 w 327804"/>
                <a:gd name="connsiteY0" fmla="*/ 0 h 241540"/>
                <a:gd name="connsiteX1" fmla="*/ 189781 w 327804"/>
                <a:gd name="connsiteY1" fmla="*/ 86264 h 241540"/>
                <a:gd name="connsiteX2" fmla="*/ 86264 w 327804"/>
                <a:gd name="connsiteY2" fmla="*/ 155276 h 241540"/>
                <a:gd name="connsiteX3" fmla="*/ 51758 w 327804"/>
                <a:gd name="connsiteY3" fmla="*/ 207034 h 241540"/>
                <a:gd name="connsiteX4" fmla="*/ 0 w 327804"/>
                <a:gd name="connsiteY4" fmla="*/ 241540 h 241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04" h="241540">
                  <a:moveTo>
                    <a:pt x="327804" y="0"/>
                  </a:moveTo>
                  <a:cubicBezTo>
                    <a:pt x="315793" y="7206"/>
                    <a:pt x="212533" y="67304"/>
                    <a:pt x="189781" y="86264"/>
                  </a:cubicBezTo>
                  <a:cubicBezTo>
                    <a:pt x="103622" y="158063"/>
                    <a:pt x="177227" y="124955"/>
                    <a:pt x="86264" y="155276"/>
                  </a:cubicBezTo>
                  <a:cubicBezTo>
                    <a:pt x="74762" y="172529"/>
                    <a:pt x="66420" y="192372"/>
                    <a:pt x="51758" y="207034"/>
                  </a:cubicBezTo>
                  <a:cubicBezTo>
                    <a:pt x="37096" y="221696"/>
                    <a:pt x="0" y="241540"/>
                    <a:pt x="0" y="24154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sp>
        <p:nvSpPr>
          <p:cNvPr id="12" name="Title 3"/>
          <p:cNvSpPr txBox="1">
            <a:spLocks/>
          </p:cNvSpPr>
          <p:nvPr/>
        </p:nvSpPr>
        <p:spPr>
          <a:xfrm>
            <a:off x="4208106" y="2155981"/>
            <a:ext cx="516848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Value Stream</a:t>
            </a:r>
            <a:endParaRPr lang="en-GB" sz="2600" b="1" dirty="0">
              <a:solidFill>
                <a:srgbClr val="FFFFFF"/>
              </a:solidFill>
              <a:latin typeface="MV Boli" panose="02000500030200090000" pitchFamily="2" charset="0"/>
              <a:cs typeface="MV Boli" panose="02000500030200090000" pitchFamily="2" charset="0"/>
            </a:endParaRPr>
          </a:p>
        </p:txBody>
      </p:sp>
      <p:sp>
        <p:nvSpPr>
          <p:cNvPr id="14" name="Title 3"/>
          <p:cNvSpPr txBox="1">
            <a:spLocks/>
          </p:cNvSpPr>
          <p:nvPr/>
        </p:nvSpPr>
        <p:spPr>
          <a:xfrm>
            <a:off x="8476990" y="4692504"/>
            <a:ext cx="219101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Value</a:t>
            </a:r>
            <a:endParaRPr lang="en-GB" sz="2600" b="1" dirty="0">
              <a:solidFill>
                <a:srgbClr val="FFFFFF"/>
              </a:solidFill>
              <a:latin typeface="MV Boli" panose="02000500030200090000" pitchFamily="2" charset="0"/>
              <a:cs typeface="MV Boli" panose="02000500030200090000" pitchFamily="2" charset="0"/>
            </a:endParaRPr>
          </a:p>
        </p:txBody>
      </p:sp>
      <p:pic>
        <p:nvPicPr>
          <p:cNvPr id="15" name="Picture 14"/>
          <p:cNvPicPr>
            <a:picLocks noChangeAspect="1"/>
          </p:cNvPicPr>
          <p:nvPr/>
        </p:nvPicPr>
        <p:blipFill>
          <a:blip r:embed="rId5"/>
          <a:stretch>
            <a:fillRect/>
          </a:stretch>
        </p:blipFill>
        <p:spPr>
          <a:xfrm>
            <a:off x="3426441" y="1165064"/>
            <a:ext cx="5050544" cy="4587045"/>
          </a:xfrm>
          <a:prstGeom prst="rect">
            <a:avLst/>
          </a:prstGeom>
        </p:spPr>
      </p:pic>
      <p:sp>
        <p:nvSpPr>
          <p:cNvPr id="18" name="Title 3"/>
          <p:cNvSpPr txBox="1">
            <a:spLocks/>
          </p:cNvSpPr>
          <p:nvPr/>
        </p:nvSpPr>
        <p:spPr>
          <a:xfrm>
            <a:off x="2017091" y="4664585"/>
            <a:ext cx="2191015" cy="1059600"/>
          </a:xfrm>
          <a:prstGeom prst="rect">
            <a:avLst/>
          </a:prstGeom>
          <a:noFill/>
          <a:effectLst>
            <a:softEdge rad="317500"/>
          </a:effectLst>
        </p:spPr>
        <p:txBody>
          <a:bodyPr anchor="t">
            <a:normAutofit/>
          </a:bodyPr>
          <a:lst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2pPr>
            <a:lvl3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3pPr>
            <a:lvl4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4pPr>
            <a:lvl5pPr algn="l" rtl="0" eaLnBrk="1" fontAlgn="base" hangingPunct="1">
              <a:lnSpc>
                <a:spcPts val="2600"/>
              </a:lnSpc>
              <a:spcBef>
                <a:spcPct val="0"/>
              </a:spcBef>
              <a:spcAft>
                <a:spcPct val="0"/>
              </a:spcAft>
              <a:buFont typeface="Arial" charset="0"/>
              <a:defRPr sz="2400">
                <a:solidFill>
                  <a:schemeClr val="tx1"/>
                </a:solidFill>
                <a:latin typeface="Arial" pitchFamily="-105" charset="-52"/>
                <a:ea typeface="Arial" pitchFamily="-105" charset="-52"/>
                <a:cs typeface="Arial" pitchFamily="-105" charset="-52"/>
              </a:defRPr>
            </a:lvl5pPr>
            <a:lvl6pPr marL="4572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6pPr>
            <a:lvl7pPr marL="9144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7pPr>
            <a:lvl8pPr marL="13716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8pPr>
            <a:lvl9pPr marL="1828800" algn="l" rtl="0" eaLnBrk="1" fontAlgn="base" hangingPunct="1">
              <a:spcBef>
                <a:spcPct val="0"/>
              </a:spcBef>
              <a:spcAft>
                <a:spcPct val="0"/>
              </a:spcAft>
              <a:buFont typeface="Arial" pitchFamily="-105" charset="-52"/>
              <a:defRPr sz="2600">
                <a:solidFill>
                  <a:schemeClr val="tx1"/>
                </a:solidFill>
                <a:latin typeface="Arial" pitchFamily="-105" charset="-52"/>
                <a:ea typeface="Arial" pitchFamily="-105" charset="-52"/>
                <a:cs typeface="Arial" pitchFamily="-105" charset="-52"/>
              </a:defRPr>
            </a:lvl9pPr>
          </a:lstStyle>
          <a:p>
            <a:r>
              <a:rPr lang="en-GB" sz="4000" b="1" dirty="0">
                <a:solidFill>
                  <a:srgbClr val="FFFFFF"/>
                </a:solidFill>
                <a:latin typeface="MV Boli" panose="02000500030200090000" pitchFamily="2" charset="0"/>
                <a:cs typeface="MV Boli" panose="02000500030200090000" pitchFamily="2" charset="0"/>
              </a:rPr>
              <a:t>Idea</a:t>
            </a:r>
            <a:endParaRPr lang="en-GB" sz="2600" b="1" dirty="0">
              <a:solidFill>
                <a:srgbClr val="FFFFFF"/>
              </a:solidFill>
              <a:latin typeface="MV Boli" panose="02000500030200090000" pitchFamily="2" charset="0"/>
              <a:cs typeface="MV Boli" panose="02000500030200090000" pitchFamily="2" charset="0"/>
            </a:endParaRPr>
          </a:p>
        </p:txBody>
      </p:sp>
      <p:sp>
        <p:nvSpPr>
          <p:cNvPr id="19"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016622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767268"/>
            <a:ext cx="9144000" cy="769441"/>
          </a:xfrm>
          <a:prstGeom prst="rect">
            <a:avLst/>
          </a:prstGeom>
          <a:noFill/>
        </p:spPr>
        <p:txBody>
          <a:bodyPr wrap="square" rtlCol="0">
            <a:spAutoFit/>
          </a:bodyPr>
          <a:lstStyle/>
          <a:p>
            <a:pPr algn="ctr"/>
            <a:r>
              <a:rPr lang="en-GB" sz="4400" dirty="0">
                <a:solidFill>
                  <a:schemeClr val="bg1"/>
                </a:solidFill>
              </a:rPr>
              <a:t>The Problem</a:t>
            </a:r>
          </a:p>
        </p:txBody>
      </p:sp>
      <p:sp>
        <p:nvSpPr>
          <p:cNvPr id="4"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3665341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bwMode="auto">
          <a:xfrm>
            <a:off x="1572127" y="1489576"/>
            <a:ext cx="3892280" cy="3888000"/>
          </a:xfrm>
          <a:prstGeom prst="ellipse">
            <a:avLst/>
          </a:prstGeom>
          <a:solidFill>
            <a:srgbClr val="FFFF66">
              <a:alpha val="90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anchor="ctr"/>
          <a:lstStyle/>
          <a:p>
            <a:pPr algn="ctr">
              <a:defRPr/>
            </a:pPr>
            <a:r>
              <a:rPr lang="en-GB" sz="3200" b="1" dirty="0">
                <a:solidFill>
                  <a:schemeClr val="tx1">
                    <a:lumMod val="75000"/>
                    <a:lumOff val="25000"/>
                  </a:schemeClr>
                </a:solidFill>
              </a:rPr>
              <a:t>Development</a:t>
            </a:r>
          </a:p>
          <a:p>
            <a:pPr algn="ctr">
              <a:defRPr/>
            </a:pPr>
            <a:r>
              <a:rPr lang="en-GB" sz="3200" b="1" dirty="0">
                <a:solidFill>
                  <a:schemeClr val="tx1">
                    <a:lumMod val="75000"/>
                    <a:lumOff val="25000"/>
                  </a:schemeClr>
                </a:solidFill>
              </a:rPr>
              <a:t>Team</a:t>
            </a:r>
          </a:p>
        </p:txBody>
      </p:sp>
      <p:pic>
        <p:nvPicPr>
          <p:cNvPr id="11"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387" y="1665139"/>
            <a:ext cx="1173251" cy="116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074" y="4118691"/>
            <a:ext cx="1168968" cy="116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26" y="2936876"/>
            <a:ext cx="1207506" cy="1156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4"/>
          <p:cNvGrpSpPr>
            <a:grpSpLocks/>
          </p:cNvGrpSpPr>
          <p:nvPr/>
        </p:nvGrpSpPr>
        <p:grpSpPr bwMode="auto">
          <a:xfrm>
            <a:off x="2252954" y="1840700"/>
            <a:ext cx="2727590" cy="2826079"/>
            <a:chOff x="4762882" y="1693606"/>
            <a:chExt cx="1011262" cy="1048723"/>
          </a:xfrm>
        </p:grpSpPr>
        <p:sp>
          <p:nvSpPr>
            <p:cNvPr id="15" name="Rounded Rectangle 14"/>
            <p:cNvSpPr>
              <a:spLocks noChangeAspect="1"/>
            </p:cNvSpPr>
            <p:nvPr/>
          </p:nvSpPr>
          <p:spPr bwMode="gray">
            <a:xfrm>
              <a:off x="5148655" y="1693606"/>
              <a:ext cx="250831" cy="25264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smtClean="0">
                  <a:solidFill>
                    <a:sysClr val="windowText" lastClr="000000"/>
                  </a:solidFill>
                </a:rPr>
                <a:t>Portal</a:t>
              </a:r>
              <a:endParaRPr lang="en-GB" kern="0" dirty="0">
                <a:solidFill>
                  <a:sysClr val="windowText" lastClr="000000"/>
                </a:solidFill>
              </a:endParaRPr>
            </a:p>
          </p:txBody>
        </p:sp>
        <p:sp>
          <p:nvSpPr>
            <p:cNvPr id="16" name="Rounded Rectangle 15"/>
            <p:cNvSpPr>
              <a:spLocks noChangeAspect="1"/>
            </p:cNvSpPr>
            <p:nvPr/>
          </p:nvSpPr>
          <p:spPr bwMode="gray">
            <a:xfrm>
              <a:off x="4781932" y="1814368"/>
              <a:ext cx="252419" cy="251058"/>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CMS</a:t>
              </a:r>
            </a:p>
          </p:txBody>
        </p:sp>
        <p:sp>
          <p:nvSpPr>
            <p:cNvPr id="17" name="Rounded Rectangle 16"/>
            <p:cNvSpPr>
              <a:spLocks noChangeAspect="1"/>
            </p:cNvSpPr>
            <p:nvPr/>
          </p:nvSpPr>
          <p:spPr bwMode="gray">
            <a:xfrm>
              <a:off x="5105791" y="2449958"/>
              <a:ext cx="250831" cy="25264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PIM</a:t>
              </a:r>
            </a:p>
          </p:txBody>
        </p:sp>
        <p:sp>
          <p:nvSpPr>
            <p:cNvPr id="18" name="Rounded Rectangle 17"/>
            <p:cNvSpPr>
              <a:spLocks noChangeAspect="1"/>
            </p:cNvSpPr>
            <p:nvPr/>
          </p:nvSpPr>
          <p:spPr bwMode="gray">
            <a:xfrm>
              <a:off x="4762882" y="2408644"/>
              <a:ext cx="252419" cy="25264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600" kern="0" dirty="0">
                  <a:solidFill>
                    <a:sysClr val="windowText" lastClr="000000"/>
                  </a:solidFill>
                </a:rPr>
                <a:t>ERP</a:t>
              </a:r>
              <a:endParaRPr lang="en-GB" kern="0" dirty="0">
                <a:solidFill>
                  <a:sysClr val="windowText" lastClr="000000"/>
                </a:solidFill>
              </a:endParaRPr>
            </a:p>
          </p:txBody>
        </p:sp>
        <p:sp>
          <p:nvSpPr>
            <p:cNvPr id="19" name="Rounded Rectangle 18"/>
            <p:cNvSpPr>
              <a:spLocks noChangeAspect="1"/>
            </p:cNvSpPr>
            <p:nvPr/>
          </p:nvSpPr>
          <p:spPr bwMode="gray">
            <a:xfrm>
              <a:off x="5497914" y="2489682"/>
              <a:ext cx="250831" cy="25264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smtClean="0">
                  <a:solidFill>
                    <a:sysClr val="windowText" lastClr="000000"/>
                  </a:solidFill>
                </a:rPr>
                <a:t>CRM</a:t>
              </a:r>
              <a:endParaRPr lang="en-GB" kern="0" dirty="0">
                <a:solidFill>
                  <a:sysClr val="windowText" lastClr="000000"/>
                </a:solidFill>
              </a:endParaRPr>
            </a:p>
          </p:txBody>
        </p:sp>
        <p:sp>
          <p:nvSpPr>
            <p:cNvPr id="20" name="Rounded Rectangle 19"/>
            <p:cNvSpPr>
              <a:spLocks noChangeAspect="1"/>
            </p:cNvSpPr>
            <p:nvPr/>
          </p:nvSpPr>
          <p:spPr bwMode="gray">
            <a:xfrm>
              <a:off x="5521725" y="1861462"/>
              <a:ext cx="252419" cy="25264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IB</a:t>
              </a:r>
            </a:p>
          </p:txBody>
        </p:sp>
      </p:grpSp>
      <p:grpSp>
        <p:nvGrpSpPr>
          <p:cNvPr id="30" name="Group 29"/>
          <p:cNvGrpSpPr/>
          <p:nvPr/>
        </p:nvGrpSpPr>
        <p:grpSpPr>
          <a:xfrm>
            <a:off x="6667633" y="1489576"/>
            <a:ext cx="3892280" cy="3888000"/>
            <a:chOff x="5143633" y="1806816"/>
            <a:chExt cx="3892280" cy="3888000"/>
          </a:xfrm>
        </p:grpSpPr>
        <p:sp>
          <p:nvSpPr>
            <p:cNvPr id="10" name="Oval 9"/>
            <p:cNvSpPr/>
            <p:nvPr/>
          </p:nvSpPr>
          <p:spPr bwMode="auto">
            <a:xfrm>
              <a:off x="5143633" y="1806816"/>
              <a:ext cx="3892280" cy="3888000"/>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3200" b="1" dirty="0">
                  <a:solidFill>
                    <a:schemeClr val="tx1">
                      <a:lumMod val="75000"/>
                      <a:lumOff val="25000"/>
                    </a:schemeClr>
                  </a:solidFill>
                </a:rPr>
                <a:t>Operations</a:t>
              </a:r>
            </a:p>
            <a:p>
              <a:pPr algn="ctr">
                <a:defRPr/>
              </a:pPr>
              <a:r>
                <a:rPr lang="en-GB" sz="3200" b="1" dirty="0">
                  <a:solidFill>
                    <a:schemeClr val="tx1">
                      <a:lumMod val="75000"/>
                      <a:lumOff val="25000"/>
                    </a:schemeClr>
                  </a:solidFill>
                </a:rPr>
                <a:t>Team</a:t>
              </a:r>
            </a:p>
          </p:txBody>
        </p:sp>
        <p:grpSp>
          <p:nvGrpSpPr>
            <p:cNvPr id="21" name="Group 62"/>
            <p:cNvGrpSpPr>
              <a:grpSpLocks/>
            </p:cNvGrpSpPr>
            <p:nvPr/>
          </p:nvGrpSpPr>
          <p:grpSpPr bwMode="auto">
            <a:xfrm>
              <a:off x="5884407" y="2157935"/>
              <a:ext cx="2727596" cy="3451242"/>
              <a:chOff x="4762882" y="1693606"/>
              <a:chExt cx="1011264" cy="1280054"/>
            </a:xfrm>
          </p:grpSpPr>
          <p:sp>
            <p:nvSpPr>
              <p:cNvPr id="22" name="Rounded Rectangle 21"/>
              <p:cNvSpPr>
                <a:spLocks noChangeAspect="1"/>
              </p:cNvSpPr>
              <p:nvPr/>
            </p:nvSpPr>
            <p:spPr bwMode="gray">
              <a:xfrm>
                <a:off x="5148655" y="1693606"/>
                <a:ext cx="250831"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Portal</a:t>
                </a:r>
              </a:p>
            </p:txBody>
          </p:sp>
          <p:sp>
            <p:nvSpPr>
              <p:cNvPr id="23" name="Rounded Rectangle 22"/>
              <p:cNvSpPr>
                <a:spLocks noChangeAspect="1"/>
              </p:cNvSpPr>
              <p:nvPr/>
            </p:nvSpPr>
            <p:spPr bwMode="gray">
              <a:xfrm>
                <a:off x="4781932" y="1814306"/>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CMS</a:t>
                </a:r>
              </a:p>
            </p:txBody>
          </p:sp>
          <p:sp>
            <p:nvSpPr>
              <p:cNvPr id="24" name="Rounded Rectangle 23"/>
              <p:cNvSpPr>
                <a:spLocks noChangeAspect="1"/>
              </p:cNvSpPr>
              <p:nvPr/>
            </p:nvSpPr>
            <p:spPr bwMode="gray">
              <a:xfrm>
                <a:off x="5105791" y="2438451"/>
                <a:ext cx="25083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PIM</a:t>
                </a:r>
              </a:p>
            </p:txBody>
          </p:sp>
          <p:sp>
            <p:nvSpPr>
              <p:cNvPr id="25" name="Rounded Rectangle 24"/>
              <p:cNvSpPr>
                <a:spLocks noChangeAspect="1"/>
              </p:cNvSpPr>
              <p:nvPr/>
            </p:nvSpPr>
            <p:spPr bwMode="gray">
              <a:xfrm>
                <a:off x="4762882" y="2409864"/>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600" kern="0" dirty="0">
                    <a:solidFill>
                      <a:sysClr val="windowText" lastClr="000000"/>
                    </a:solidFill>
                  </a:rPr>
                  <a:t>ERP</a:t>
                </a:r>
                <a:endParaRPr lang="en-GB" kern="0" dirty="0">
                  <a:solidFill>
                    <a:sysClr val="windowText" lastClr="000000"/>
                  </a:solidFill>
                </a:endParaRPr>
              </a:p>
            </p:txBody>
          </p:sp>
          <p:sp>
            <p:nvSpPr>
              <p:cNvPr id="26" name="Rounded Rectangle 25"/>
              <p:cNvSpPr>
                <a:spLocks noChangeAspect="1"/>
              </p:cNvSpPr>
              <p:nvPr/>
            </p:nvSpPr>
            <p:spPr bwMode="gray">
              <a:xfrm>
                <a:off x="5497914" y="2490860"/>
                <a:ext cx="250831"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smtClean="0">
                    <a:solidFill>
                      <a:sysClr val="windowText" lastClr="000000"/>
                    </a:solidFill>
                  </a:rPr>
                  <a:t>CRM</a:t>
                </a:r>
                <a:endParaRPr lang="en-GB" kern="0" dirty="0">
                  <a:solidFill>
                    <a:sysClr val="windowText" lastClr="000000"/>
                  </a:solidFill>
                </a:endParaRPr>
              </a:p>
            </p:txBody>
          </p:sp>
          <p:sp>
            <p:nvSpPr>
              <p:cNvPr id="27" name="Rounded Rectangle 26"/>
              <p:cNvSpPr>
                <a:spLocks noChangeAspect="1"/>
              </p:cNvSpPr>
              <p:nvPr/>
            </p:nvSpPr>
            <p:spPr bwMode="gray">
              <a:xfrm>
                <a:off x="5521727" y="1861378"/>
                <a:ext cx="252419"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IB</a:t>
                </a:r>
              </a:p>
            </p:txBody>
          </p:sp>
          <p:sp>
            <p:nvSpPr>
              <p:cNvPr id="28" name="Rounded Rectangle 27"/>
              <p:cNvSpPr>
                <a:spLocks/>
              </p:cNvSpPr>
              <p:nvPr/>
            </p:nvSpPr>
            <p:spPr bwMode="gray">
              <a:xfrm>
                <a:off x="4993076" y="2721143"/>
                <a:ext cx="43181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kern="0" dirty="0">
                    <a:solidFill>
                      <a:sysClr val="windowText" lastClr="000000"/>
                    </a:solidFill>
                  </a:rPr>
                  <a:t>Platform</a:t>
                </a:r>
              </a:p>
            </p:txBody>
          </p:sp>
        </p:grpSp>
      </p:grpSp>
      <p:sp>
        <p:nvSpPr>
          <p:cNvPr id="31"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2246380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par>
                                <p:cTn id="8" presetID="10" presetClass="entr" presetSubtype="0" fill="hold" nodeType="withEffect">
                                  <p:stCondLst>
                                    <p:cond delay="1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250"/>
                                        <p:tgtEl>
                                          <p:spTgt spid="13"/>
                                        </p:tgtEl>
                                      </p:cBhvr>
                                    </p:animEffect>
                                  </p:childTnLst>
                                </p:cTn>
                              </p:par>
                              <p:par>
                                <p:cTn id="11" presetID="10" presetClass="entr" presetSubtype="0" fill="hold" nodeType="withEffect">
                                  <p:stCondLst>
                                    <p:cond delay="9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pixabay.com/static/uploads/photo/2014/03/25/16/57/blood-297669_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2"/>
            <a:ext cx="12192000" cy="5343692"/>
          </a:xfrm>
          <a:prstGeom prst="rect">
            <a:avLst/>
          </a:prstGeom>
          <a:noFill/>
          <a:extLst>
            <a:ext uri="{909E8E84-426E-40dd-AFC4-6F175D3DCCD1}">
              <a14:hiddenFill xmlns:a14="http://schemas.microsoft.com/office/drawing/2010/main">
                <a:solidFill>
                  <a:srgbClr val="FFFFFF"/>
                </a:solidFill>
              </a14:hiddenFill>
            </a:ext>
          </a:extLst>
        </p:spPr>
      </p:pic>
      <p:grpSp>
        <p:nvGrpSpPr>
          <p:cNvPr id="149" name="Group 148"/>
          <p:cNvGrpSpPr>
            <a:grpSpLocks noChangeAspect="1"/>
          </p:cNvGrpSpPr>
          <p:nvPr/>
        </p:nvGrpSpPr>
        <p:grpSpPr>
          <a:xfrm>
            <a:off x="4615452" y="2120904"/>
            <a:ext cx="1801985" cy="1800000"/>
            <a:chOff x="5143633" y="1806816"/>
            <a:chExt cx="3892280" cy="3888000"/>
          </a:xfrm>
          <a:solidFill>
            <a:srgbClr val="E0E900"/>
          </a:solidFill>
        </p:grpSpPr>
        <p:sp>
          <p:nvSpPr>
            <p:cNvPr id="150" name="Oval 149"/>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b="1" dirty="0">
                  <a:solidFill>
                    <a:schemeClr val="tx1">
                      <a:lumMod val="75000"/>
                      <a:lumOff val="25000"/>
                    </a:schemeClr>
                  </a:solidFill>
                </a:rPr>
                <a:t>Enterprise Architects</a:t>
              </a:r>
            </a:p>
          </p:txBody>
        </p:sp>
        <p:grpSp>
          <p:nvGrpSpPr>
            <p:cNvPr id="151" name="Group 62"/>
            <p:cNvGrpSpPr>
              <a:grpSpLocks/>
            </p:cNvGrpSpPr>
            <p:nvPr/>
          </p:nvGrpSpPr>
          <p:grpSpPr bwMode="auto">
            <a:xfrm>
              <a:off x="5884407" y="2157935"/>
              <a:ext cx="2727596" cy="3451242"/>
              <a:chOff x="4762882" y="1693606"/>
              <a:chExt cx="1011264" cy="1280054"/>
            </a:xfrm>
            <a:grpFill/>
          </p:grpSpPr>
          <p:sp>
            <p:nvSpPr>
              <p:cNvPr id="152" name="Rounded Rectangle 151"/>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153" name="Rounded Rectangle 152"/>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sp>
            <p:nvSpPr>
              <p:cNvPr id="154" name="Rounded Rectangle 153"/>
              <p:cNvSpPr>
                <a:spLocks noChangeAspect="1"/>
              </p:cNvSpPr>
              <p:nvPr/>
            </p:nvSpPr>
            <p:spPr bwMode="gray">
              <a:xfrm>
                <a:off x="5105791" y="2463144"/>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155" name="Rounded Rectangle 154"/>
              <p:cNvSpPr>
                <a:spLocks noChangeAspect="1"/>
              </p:cNvSpPr>
              <p:nvPr/>
            </p:nvSpPr>
            <p:spPr bwMode="gray">
              <a:xfrm>
                <a:off x="4762882" y="2500549"/>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156" name="Rounded Rectangle 155"/>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157" name="Rounded Rectangle 156"/>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IB</a:t>
                </a:r>
              </a:p>
            </p:txBody>
          </p:sp>
          <p:sp>
            <p:nvSpPr>
              <p:cNvPr id="158" name="Rounded Rectangle 157"/>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160" name="Group 159"/>
          <p:cNvGrpSpPr>
            <a:grpSpLocks noChangeAspect="1"/>
          </p:cNvGrpSpPr>
          <p:nvPr/>
        </p:nvGrpSpPr>
        <p:grpSpPr>
          <a:xfrm>
            <a:off x="1591843" y="1278031"/>
            <a:ext cx="2254927" cy="2252443"/>
            <a:chOff x="5143633" y="1806816"/>
            <a:chExt cx="3892280" cy="3888000"/>
          </a:xfrm>
        </p:grpSpPr>
        <p:sp>
          <p:nvSpPr>
            <p:cNvPr id="161" name="Oval 160"/>
            <p:cNvSpPr/>
            <p:nvPr/>
          </p:nvSpPr>
          <p:spPr bwMode="auto">
            <a:xfrm>
              <a:off x="5143633" y="1806816"/>
              <a:ext cx="3892280" cy="3888000"/>
            </a:xfrm>
            <a:prstGeom prst="ellipse">
              <a:avLst/>
            </a:prstGeom>
            <a:solidFill>
              <a:srgbClr val="00B0F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000" b="1" dirty="0">
                  <a:solidFill>
                    <a:schemeClr val="tx1">
                      <a:lumMod val="75000"/>
                      <a:lumOff val="25000"/>
                    </a:schemeClr>
                  </a:solidFill>
                </a:rPr>
                <a:t>Project Rel 1 Team</a:t>
              </a:r>
            </a:p>
          </p:txBody>
        </p:sp>
        <p:grpSp>
          <p:nvGrpSpPr>
            <p:cNvPr id="162" name="Group 62"/>
            <p:cNvGrpSpPr>
              <a:grpSpLocks/>
            </p:cNvGrpSpPr>
            <p:nvPr/>
          </p:nvGrpSpPr>
          <p:grpSpPr bwMode="auto">
            <a:xfrm>
              <a:off x="5884407" y="2157937"/>
              <a:ext cx="2727596" cy="3451243"/>
              <a:chOff x="4762882" y="1693606"/>
              <a:chExt cx="1011264" cy="1280054"/>
            </a:xfrm>
          </p:grpSpPr>
          <p:sp>
            <p:nvSpPr>
              <p:cNvPr id="163" name="Rounded Rectangle 162"/>
              <p:cNvSpPr>
                <a:spLocks noChangeAspect="1"/>
              </p:cNvSpPr>
              <p:nvPr/>
            </p:nvSpPr>
            <p:spPr bwMode="gray">
              <a:xfrm>
                <a:off x="5148655" y="1693606"/>
                <a:ext cx="250831"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Portal</a:t>
                </a:r>
              </a:p>
            </p:txBody>
          </p:sp>
          <p:sp>
            <p:nvSpPr>
              <p:cNvPr id="164" name="Rounded Rectangle 163"/>
              <p:cNvSpPr>
                <a:spLocks noChangeAspect="1"/>
              </p:cNvSpPr>
              <p:nvPr/>
            </p:nvSpPr>
            <p:spPr bwMode="gray">
              <a:xfrm>
                <a:off x="4781932" y="1814306"/>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CMS</a:t>
                </a:r>
              </a:p>
            </p:txBody>
          </p:sp>
          <p:sp>
            <p:nvSpPr>
              <p:cNvPr id="165" name="Rounded Rectangle 164"/>
              <p:cNvSpPr>
                <a:spLocks noChangeAspect="1"/>
              </p:cNvSpPr>
              <p:nvPr/>
            </p:nvSpPr>
            <p:spPr bwMode="gray">
              <a:xfrm>
                <a:off x="5105791" y="2464760"/>
                <a:ext cx="25083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PIM</a:t>
                </a:r>
              </a:p>
            </p:txBody>
          </p:sp>
          <p:sp>
            <p:nvSpPr>
              <p:cNvPr id="166" name="Rounded Rectangle 165"/>
              <p:cNvSpPr>
                <a:spLocks noChangeAspect="1"/>
              </p:cNvSpPr>
              <p:nvPr/>
            </p:nvSpPr>
            <p:spPr bwMode="gray">
              <a:xfrm>
                <a:off x="4762882" y="2409864"/>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ERP</a:t>
                </a:r>
                <a:endParaRPr lang="en-GB" sz="1000" kern="0" dirty="0">
                  <a:solidFill>
                    <a:sysClr val="windowText" lastClr="000000"/>
                  </a:solidFill>
                </a:endParaRPr>
              </a:p>
            </p:txBody>
          </p:sp>
          <p:sp>
            <p:nvSpPr>
              <p:cNvPr id="167" name="Rounded Rectangle 166"/>
              <p:cNvSpPr>
                <a:spLocks noChangeAspect="1"/>
              </p:cNvSpPr>
              <p:nvPr/>
            </p:nvSpPr>
            <p:spPr bwMode="gray">
              <a:xfrm>
                <a:off x="5497914" y="2490860"/>
                <a:ext cx="250831"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CRM</a:t>
                </a:r>
              </a:p>
            </p:txBody>
          </p:sp>
          <p:sp>
            <p:nvSpPr>
              <p:cNvPr id="168" name="Rounded Rectangle 167"/>
              <p:cNvSpPr>
                <a:spLocks noChangeAspect="1"/>
              </p:cNvSpPr>
              <p:nvPr/>
            </p:nvSpPr>
            <p:spPr bwMode="gray">
              <a:xfrm>
                <a:off x="5521727" y="1861378"/>
                <a:ext cx="252419"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IB</a:t>
                </a:r>
              </a:p>
            </p:txBody>
          </p:sp>
          <p:sp>
            <p:nvSpPr>
              <p:cNvPr id="169" name="Rounded Rectangle 168"/>
              <p:cNvSpPr>
                <a:spLocks/>
              </p:cNvSpPr>
              <p:nvPr/>
            </p:nvSpPr>
            <p:spPr bwMode="gray">
              <a:xfrm>
                <a:off x="4993076" y="2721143"/>
                <a:ext cx="43181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00" kern="0" dirty="0">
                    <a:solidFill>
                      <a:sysClr val="windowText" lastClr="000000"/>
                    </a:solidFill>
                  </a:rPr>
                  <a:t>Platform</a:t>
                </a:r>
              </a:p>
            </p:txBody>
          </p:sp>
        </p:grpSp>
      </p:grpSp>
      <p:grpSp>
        <p:nvGrpSpPr>
          <p:cNvPr id="172" name="Group 171"/>
          <p:cNvGrpSpPr>
            <a:grpSpLocks noChangeAspect="1"/>
          </p:cNvGrpSpPr>
          <p:nvPr/>
        </p:nvGrpSpPr>
        <p:grpSpPr>
          <a:xfrm>
            <a:off x="1744996" y="3689659"/>
            <a:ext cx="2567462" cy="2564634"/>
            <a:chOff x="5143633" y="1806816"/>
            <a:chExt cx="3892280" cy="3888000"/>
          </a:xfrm>
        </p:grpSpPr>
        <p:sp>
          <p:nvSpPr>
            <p:cNvPr id="173" name="Oval 172"/>
            <p:cNvSpPr/>
            <p:nvPr/>
          </p:nvSpPr>
          <p:spPr bwMode="auto">
            <a:xfrm>
              <a:off x="5143633" y="1806816"/>
              <a:ext cx="3892280" cy="3888000"/>
            </a:xfrm>
            <a:prstGeom prst="ellipse">
              <a:avLst/>
            </a:prstGeom>
            <a:solidFill>
              <a:srgbClr val="00B050">
                <a:alpha val="43000"/>
              </a:srgbClr>
            </a:soli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2400" b="1" dirty="0">
                  <a:solidFill>
                    <a:schemeClr val="tx1">
                      <a:lumMod val="75000"/>
                      <a:lumOff val="25000"/>
                    </a:schemeClr>
                  </a:solidFill>
                </a:rPr>
                <a:t>Project Rel. 2 Team</a:t>
              </a:r>
            </a:p>
          </p:txBody>
        </p:sp>
        <p:grpSp>
          <p:nvGrpSpPr>
            <p:cNvPr id="174" name="Group 62"/>
            <p:cNvGrpSpPr>
              <a:grpSpLocks/>
            </p:cNvGrpSpPr>
            <p:nvPr/>
          </p:nvGrpSpPr>
          <p:grpSpPr bwMode="auto">
            <a:xfrm>
              <a:off x="5884407" y="2157935"/>
              <a:ext cx="2727596" cy="3451242"/>
              <a:chOff x="4762882" y="1693606"/>
              <a:chExt cx="1011264" cy="1280054"/>
            </a:xfrm>
          </p:grpSpPr>
          <p:sp>
            <p:nvSpPr>
              <p:cNvPr id="175" name="Rounded Rectangle 174"/>
              <p:cNvSpPr>
                <a:spLocks noChangeAspect="1"/>
              </p:cNvSpPr>
              <p:nvPr/>
            </p:nvSpPr>
            <p:spPr bwMode="gray">
              <a:xfrm>
                <a:off x="5148655" y="1693606"/>
                <a:ext cx="250831"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Portal</a:t>
                </a:r>
              </a:p>
            </p:txBody>
          </p:sp>
          <p:sp>
            <p:nvSpPr>
              <p:cNvPr id="176" name="Rounded Rectangle 175"/>
              <p:cNvSpPr>
                <a:spLocks noChangeAspect="1"/>
              </p:cNvSpPr>
              <p:nvPr/>
            </p:nvSpPr>
            <p:spPr bwMode="gray">
              <a:xfrm>
                <a:off x="4781932" y="1814306"/>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CMS</a:t>
                </a:r>
              </a:p>
            </p:txBody>
          </p:sp>
          <p:sp>
            <p:nvSpPr>
              <p:cNvPr id="177" name="Rounded Rectangle 176"/>
              <p:cNvSpPr>
                <a:spLocks noChangeAspect="1"/>
              </p:cNvSpPr>
              <p:nvPr/>
            </p:nvSpPr>
            <p:spPr bwMode="gray">
              <a:xfrm>
                <a:off x="5105791" y="2473113"/>
                <a:ext cx="25083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PIM</a:t>
                </a:r>
              </a:p>
            </p:txBody>
          </p:sp>
          <p:sp>
            <p:nvSpPr>
              <p:cNvPr id="178" name="Rounded Rectangle 177"/>
              <p:cNvSpPr>
                <a:spLocks noChangeAspect="1"/>
              </p:cNvSpPr>
              <p:nvPr/>
            </p:nvSpPr>
            <p:spPr bwMode="gray">
              <a:xfrm>
                <a:off x="4762882" y="2409864"/>
                <a:ext cx="252419"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050" kern="0" dirty="0">
                    <a:solidFill>
                      <a:sysClr val="windowText" lastClr="000000"/>
                    </a:solidFill>
                  </a:rPr>
                  <a:t>ERP</a:t>
                </a:r>
                <a:endParaRPr lang="en-GB" sz="1100" kern="0" dirty="0">
                  <a:solidFill>
                    <a:sysClr val="windowText" lastClr="000000"/>
                  </a:solidFill>
                </a:endParaRPr>
              </a:p>
            </p:txBody>
          </p:sp>
          <p:sp>
            <p:nvSpPr>
              <p:cNvPr id="179" name="Rounded Rectangle 178"/>
              <p:cNvSpPr>
                <a:spLocks noChangeAspect="1"/>
              </p:cNvSpPr>
              <p:nvPr/>
            </p:nvSpPr>
            <p:spPr bwMode="gray">
              <a:xfrm>
                <a:off x="5497914" y="2490860"/>
                <a:ext cx="250831" cy="250929"/>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CRM</a:t>
                </a:r>
              </a:p>
            </p:txBody>
          </p:sp>
          <p:sp>
            <p:nvSpPr>
              <p:cNvPr id="180" name="Rounded Rectangle 179"/>
              <p:cNvSpPr>
                <a:spLocks noChangeAspect="1"/>
              </p:cNvSpPr>
              <p:nvPr/>
            </p:nvSpPr>
            <p:spPr bwMode="gray">
              <a:xfrm>
                <a:off x="5521727" y="1861378"/>
                <a:ext cx="252419" cy="2525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IB</a:t>
                </a:r>
              </a:p>
            </p:txBody>
          </p:sp>
          <p:sp>
            <p:nvSpPr>
              <p:cNvPr id="181" name="Rounded Rectangle 180"/>
              <p:cNvSpPr>
                <a:spLocks/>
              </p:cNvSpPr>
              <p:nvPr/>
            </p:nvSpPr>
            <p:spPr bwMode="gray">
              <a:xfrm>
                <a:off x="4993076" y="2721143"/>
                <a:ext cx="431811" cy="25251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1100" kern="0" dirty="0">
                    <a:solidFill>
                      <a:sysClr val="windowText" lastClr="000000"/>
                    </a:solidFill>
                  </a:rPr>
                  <a:t>Platform</a:t>
                </a:r>
              </a:p>
            </p:txBody>
          </p:sp>
        </p:grpSp>
      </p:grpSp>
      <p:grpSp>
        <p:nvGrpSpPr>
          <p:cNvPr id="182" name="Group 181"/>
          <p:cNvGrpSpPr>
            <a:grpSpLocks noChangeAspect="1"/>
          </p:cNvGrpSpPr>
          <p:nvPr/>
        </p:nvGrpSpPr>
        <p:grpSpPr>
          <a:xfrm>
            <a:off x="8613435" y="4860830"/>
            <a:ext cx="1801985" cy="1800000"/>
            <a:chOff x="5143633" y="1806816"/>
            <a:chExt cx="3892280" cy="3888000"/>
          </a:xfrm>
          <a:solidFill>
            <a:schemeClr val="accent6">
              <a:lumMod val="40000"/>
              <a:lumOff val="60000"/>
            </a:schemeClr>
          </a:solidFill>
        </p:grpSpPr>
        <p:sp>
          <p:nvSpPr>
            <p:cNvPr id="183" name="Oval 182"/>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200" b="1" dirty="0">
                  <a:solidFill>
                    <a:schemeClr val="tx1">
                      <a:lumMod val="75000"/>
                      <a:lumOff val="25000"/>
                    </a:schemeClr>
                  </a:solidFill>
                </a:rPr>
                <a:t>Legacy System Operations Team</a:t>
              </a:r>
            </a:p>
          </p:txBody>
        </p:sp>
        <p:grpSp>
          <p:nvGrpSpPr>
            <p:cNvPr id="184" name="Group 62"/>
            <p:cNvGrpSpPr>
              <a:grpSpLocks/>
            </p:cNvGrpSpPr>
            <p:nvPr/>
          </p:nvGrpSpPr>
          <p:grpSpPr bwMode="auto">
            <a:xfrm>
              <a:off x="5884407" y="2157935"/>
              <a:ext cx="2659084" cy="3451242"/>
              <a:chOff x="4762882" y="1693606"/>
              <a:chExt cx="985863" cy="1280054"/>
            </a:xfrm>
            <a:grpFill/>
          </p:grpSpPr>
          <p:sp>
            <p:nvSpPr>
              <p:cNvPr id="185" name="Rounded Rectangle 184"/>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187" name="Rounded Rectangle 186"/>
              <p:cNvSpPr>
                <a:spLocks noChangeAspect="1"/>
              </p:cNvSpPr>
              <p:nvPr/>
            </p:nvSpPr>
            <p:spPr bwMode="gray">
              <a:xfrm>
                <a:off x="5105791" y="2438451"/>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188" name="Rounded Rectangle 187"/>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189" name="Rounded Rectangle 188"/>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191" name="Rounded Rectangle 190"/>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194" name="Group 193"/>
          <p:cNvGrpSpPr>
            <a:grpSpLocks noChangeAspect="1"/>
          </p:cNvGrpSpPr>
          <p:nvPr/>
        </p:nvGrpSpPr>
        <p:grpSpPr>
          <a:xfrm>
            <a:off x="4780017" y="4761954"/>
            <a:ext cx="2024209" cy="2021980"/>
            <a:chOff x="5143633" y="1806816"/>
            <a:chExt cx="3892280" cy="3888000"/>
          </a:xfrm>
          <a:solidFill>
            <a:schemeClr val="accent3">
              <a:lumMod val="60000"/>
              <a:lumOff val="40000"/>
            </a:schemeClr>
          </a:solidFill>
        </p:grpSpPr>
        <p:sp>
          <p:nvSpPr>
            <p:cNvPr id="195" name="Oval 19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400" b="1" dirty="0">
                  <a:solidFill>
                    <a:schemeClr val="tx1">
                      <a:lumMod val="75000"/>
                      <a:lumOff val="25000"/>
                    </a:schemeClr>
                  </a:solidFill>
                </a:rPr>
                <a:t>Legacy System App Maint, Team</a:t>
              </a:r>
            </a:p>
          </p:txBody>
        </p:sp>
        <p:grpSp>
          <p:nvGrpSpPr>
            <p:cNvPr id="196" name="Group 62"/>
            <p:cNvGrpSpPr>
              <a:grpSpLocks/>
            </p:cNvGrpSpPr>
            <p:nvPr/>
          </p:nvGrpSpPr>
          <p:grpSpPr bwMode="auto">
            <a:xfrm>
              <a:off x="5884407" y="2157935"/>
              <a:ext cx="2659084" cy="3451242"/>
              <a:chOff x="4762882" y="1693606"/>
              <a:chExt cx="985863" cy="1280054"/>
            </a:xfrm>
            <a:grpFill/>
          </p:grpSpPr>
          <p:sp>
            <p:nvSpPr>
              <p:cNvPr id="197" name="Rounded Rectangle 19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199" name="Rounded Rectangle 198"/>
              <p:cNvSpPr>
                <a:spLocks noChangeAspect="1"/>
              </p:cNvSpPr>
              <p:nvPr/>
            </p:nvSpPr>
            <p:spPr bwMode="gray">
              <a:xfrm>
                <a:off x="5105791" y="2438451"/>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200" name="Rounded Rectangle 19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201" name="Rounded Rectangle 20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203" name="Rounded Rectangle 20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204" name="Group 203"/>
          <p:cNvGrpSpPr>
            <a:grpSpLocks noChangeAspect="1"/>
          </p:cNvGrpSpPr>
          <p:nvPr/>
        </p:nvGrpSpPr>
        <p:grpSpPr>
          <a:xfrm>
            <a:off x="8900490" y="2449638"/>
            <a:ext cx="1688150" cy="1686290"/>
            <a:chOff x="5143633" y="1806816"/>
            <a:chExt cx="3892280" cy="3888000"/>
          </a:xfrm>
          <a:solidFill>
            <a:schemeClr val="bg1">
              <a:lumMod val="75000"/>
            </a:schemeClr>
          </a:solidFill>
        </p:grpSpPr>
        <p:sp>
          <p:nvSpPr>
            <p:cNvPr id="205" name="Oval 20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600" b="1" dirty="0">
                  <a:solidFill>
                    <a:schemeClr val="tx1">
                      <a:lumMod val="75000"/>
                      <a:lumOff val="25000"/>
                    </a:schemeClr>
                  </a:solidFill>
                </a:rPr>
                <a:t>Server and Storage Team</a:t>
              </a:r>
            </a:p>
          </p:txBody>
        </p:sp>
        <p:grpSp>
          <p:nvGrpSpPr>
            <p:cNvPr id="206" name="Group 62"/>
            <p:cNvGrpSpPr>
              <a:grpSpLocks/>
            </p:cNvGrpSpPr>
            <p:nvPr/>
          </p:nvGrpSpPr>
          <p:grpSpPr bwMode="auto">
            <a:xfrm>
              <a:off x="5884407" y="2157935"/>
              <a:ext cx="2727596" cy="3451242"/>
              <a:chOff x="4762882" y="1693606"/>
              <a:chExt cx="1011264" cy="1280054"/>
            </a:xfrm>
            <a:grpFill/>
          </p:grpSpPr>
          <p:sp>
            <p:nvSpPr>
              <p:cNvPr id="207" name="Rounded Rectangle 20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08" name="Rounded Rectangle 20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sp>
            <p:nvSpPr>
              <p:cNvPr id="209" name="Rounded Rectangle 208"/>
              <p:cNvSpPr>
                <a:spLocks noChangeAspect="1"/>
              </p:cNvSpPr>
              <p:nvPr/>
            </p:nvSpPr>
            <p:spPr bwMode="gray">
              <a:xfrm>
                <a:off x="5105791" y="2491167"/>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210" name="Rounded Rectangle 209"/>
              <p:cNvSpPr>
                <a:spLocks noChangeAspect="1"/>
              </p:cNvSpPr>
              <p:nvPr/>
            </p:nvSpPr>
            <p:spPr bwMode="gray">
              <a:xfrm>
                <a:off x="4762882" y="2462580"/>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211" name="Rounded Rectangle 21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212" name="Rounded Rectangle 21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IB</a:t>
                </a:r>
              </a:p>
            </p:txBody>
          </p:sp>
          <p:sp>
            <p:nvSpPr>
              <p:cNvPr id="213" name="Rounded Rectangle 21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214" name="Group 213"/>
          <p:cNvGrpSpPr>
            <a:grpSpLocks noChangeAspect="1"/>
          </p:cNvGrpSpPr>
          <p:nvPr/>
        </p:nvGrpSpPr>
        <p:grpSpPr>
          <a:xfrm>
            <a:off x="8555048" y="470886"/>
            <a:ext cx="1801985" cy="1800000"/>
            <a:chOff x="5143633" y="1806816"/>
            <a:chExt cx="3892280" cy="3888000"/>
          </a:xfrm>
          <a:solidFill>
            <a:srgbClr val="66FF66"/>
          </a:solidFill>
        </p:grpSpPr>
        <p:sp>
          <p:nvSpPr>
            <p:cNvPr id="215" name="Oval 21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b="1" dirty="0">
                  <a:solidFill>
                    <a:schemeClr val="tx1">
                      <a:lumMod val="75000"/>
                      <a:lumOff val="25000"/>
                    </a:schemeClr>
                  </a:solidFill>
                </a:rPr>
                <a:t>Networks Team</a:t>
              </a:r>
            </a:p>
          </p:txBody>
        </p:sp>
        <p:grpSp>
          <p:nvGrpSpPr>
            <p:cNvPr id="216" name="Group 62"/>
            <p:cNvGrpSpPr>
              <a:grpSpLocks/>
            </p:cNvGrpSpPr>
            <p:nvPr/>
          </p:nvGrpSpPr>
          <p:grpSpPr bwMode="auto">
            <a:xfrm>
              <a:off x="5884407" y="2157935"/>
              <a:ext cx="2727596" cy="3451242"/>
              <a:chOff x="4762882" y="1693606"/>
              <a:chExt cx="1011264" cy="1280054"/>
            </a:xfrm>
            <a:grpFill/>
          </p:grpSpPr>
          <p:sp>
            <p:nvSpPr>
              <p:cNvPr id="217" name="Rounded Rectangle 21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18" name="Rounded Rectangle 21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sp>
            <p:nvSpPr>
              <p:cNvPr id="219" name="Rounded Rectangle 218"/>
              <p:cNvSpPr>
                <a:spLocks noChangeAspect="1"/>
              </p:cNvSpPr>
              <p:nvPr/>
            </p:nvSpPr>
            <p:spPr bwMode="gray">
              <a:xfrm>
                <a:off x="5105791" y="2496068"/>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220" name="Rounded Rectangle 21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221" name="Rounded Rectangle 22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222" name="Rounded Rectangle 22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IB</a:t>
                </a:r>
              </a:p>
            </p:txBody>
          </p:sp>
          <p:sp>
            <p:nvSpPr>
              <p:cNvPr id="223" name="Rounded Rectangle 22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224" name="Group 223"/>
          <p:cNvGrpSpPr>
            <a:grpSpLocks noChangeAspect="1"/>
          </p:cNvGrpSpPr>
          <p:nvPr/>
        </p:nvGrpSpPr>
        <p:grpSpPr>
          <a:xfrm>
            <a:off x="7342539" y="3440242"/>
            <a:ext cx="1801985" cy="1800000"/>
            <a:chOff x="5143633" y="1806816"/>
            <a:chExt cx="3892280" cy="3888000"/>
          </a:xfrm>
          <a:solidFill>
            <a:schemeClr val="accent6">
              <a:lumMod val="60000"/>
              <a:lumOff val="40000"/>
            </a:schemeClr>
          </a:solidFill>
        </p:grpSpPr>
        <p:sp>
          <p:nvSpPr>
            <p:cNvPr id="225" name="Oval 22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b="1" dirty="0">
                  <a:solidFill>
                    <a:schemeClr val="tx1">
                      <a:lumMod val="75000"/>
                      <a:lumOff val="25000"/>
                    </a:schemeClr>
                  </a:solidFill>
                </a:rPr>
                <a:t>SysAdmin Team</a:t>
              </a:r>
              <a:endParaRPr lang="en-GB" sz="1400" b="1" dirty="0">
                <a:solidFill>
                  <a:schemeClr val="tx1">
                    <a:lumMod val="75000"/>
                    <a:lumOff val="25000"/>
                  </a:schemeClr>
                </a:solidFill>
              </a:endParaRPr>
            </a:p>
          </p:txBody>
        </p:sp>
        <p:grpSp>
          <p:nvGrpSpPr>
            <p:cNvPr id="226" name="Group 62"/>
            <p:cNvGrpSpPr>
              <a:grpSpLocks/>
            </p:cNvGrpSpPr>
            <p:nvPr/>
          </p:nvGrpSpPr>
          <p:grpSpPr bwMode="auto">
            <a:xfrm>
              <a:off x="5884407" y="2157935"/>
              <a:ext cx="2727596" cy="3451242"/>
              <a:chOff x="4762882" y="1693606"/>
              <a:chExt cx="1011264" cy="1280054"/>
            </a:xfrm>
            <a:grpFill/>
          </p:grpSpPr>
          <p:sp>
            <p:nvSpPr>
              <p:cNvPr id="227" name="Rounded Rectangle 22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28" name="Rounded Rectangle 22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CMS</a:t>
                </a:r>
              </a:p>
            </p:txBody>
          </p:sp>
          <p:sp>
            <p:nvSpPr>
              <p:cNvPr id="229" name="Rounded Rectangle 228"/>
              <p:cNvSpPr>
                <a:spLocks noChangeAspect="1"/>
              </p:cNvSpPr>
              <p:nvPr/>
            </p:nvSpPr>
            <p:spPr bwMode="gray">
              <a:xfrm>
                <a:off x="5105791" y="2479606"/>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PIM</a:t>
                </a:r>
              </a:p>
            </p:txBody>
          </p:sp>
          <p:sp>
            <p:nvSpPr>
              <p:cNvPr id="230" name="Rounded Rectangle 22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ERP</a:t>
                </a:r>
                <a:endParaRPr lang="en-GB" sz="900" kern="0" dirty="0">
                  <a:solidFill>
                    <a:sysClr val="windowText" lastClr="000000"/>
                  </a:solidFill>
                </a:endParaRPr>
              </a:p>
            </p:txBody>
          </p:sp>
          <p:sp>
            <p:nvSpPr>
              <p:cNvPr id="231" name="Rounded Rectangle 23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CRM</a:t>
                </a:r>
              </a:p>
            </p:txBody>
          </p:sp>
          <p:sp>
            <p:nvSpPr>
              <p:cNvPr id="232" name="Rounded Rectangle 23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IB</a:t>
                </a:r>
              </a:p>
            </p:txBody>
          </p:sp>
          <p:sp>
            <p:nvSpPr>
              <p:cNvPr id="233" name="Rounded Rectangle 23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900" kern="0" dirty="0">
                    <a:solidFill>
                      <a:sysClr val="windowText" lastClr="000000"/>
                    </a:solidFill>
                  </a:rPr>
                  <a:t>Platform</a:t>
                </a:r>
              </a:p>
            </p:txBody>
          </p:sp>
        </p:grpSp>
      </p:grpSp>
      <p:sp>
        <p:nvSpPr>
          <p:cNvPr id="235" name="Oval 234"/>
          <p:cNvSpPr/>
          <p:nvPr/>
        </p:nvSpPr>
        <p:spPr bwMode="auto">
          <a:xfrm>
            <a:off x="3657984" y="457210"/>
            <a:ext cx="1508747" cy="1507086"/>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endParaRPr lang="en-GB" sz="2000" b="1" dirty="0" smtClean="0">
              <a:solidFill>
                <a:schemeClr val="tx1">
                  <a:lumMod val="75000"/>
                  <a:lumOff val="25000"/>
                </a:schemeClr>
              </a:solidFill>
            </a:endParaRPr>
          </a:p>
          <a:p>
            <a:pPr algn="ctr">
              <a:defRPr/>
            </a:pPr>
            <a:r>
              <a:rPr lang="en-GB" sz="2000" b="1" dirty="0" smtClean="0">
                <a:solidFill>
                  <a:schemeClr val="tx1">
                    <a:lumMod val="75000"/>
                    <a:lumOff val="25000"/>
                  </a:schemeClr>
                </a:solidFill>
              </a:rPr>
              <a:t>UI </a:t>
            </a:r>
            <a:r>
              <a:rPr lang="en-GB" sz="2000" b="1" dirty="0">
                <a:solidFill>
                  <a:schemeClr val="tx1">
                    <a:lumMod val="75000"/>
                    <a:lumOff val="25000"/>
                  </a:schemeClr>
                </a:solidFill>
              </a:rPr>
              <a:t>Design Team</a:t>
            </a:r>
          </a:p>
        </p:txBody>
      </p:sp>
      <p:sp>
        <p:nvSpPr>
          <p:cNvPr id="237" name="Rounded Rectangle 236"/>
          <p:cNvSpPr>
            <a:spLocks noChangeAspect="1"/>
          </p:cNvSpPr>
          <p:nvPr/>
        </p:nvSpPr>
        <p:spPr bwMode="gray">
          <a:xfrm>
            <a:off x="4412947" y="555318"/>
            <a:ext cx="313216" cy="315197"/>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38" name="Rounded Rectangle 237"/>
          <p:cNvSpPr>
            <a:spLocks noChangeAspect="1"/>
          </p:cNvSpPr>
          <p:nvPr/>
        </p:nvSpPr>
        <p:spPr bwMode="gray">
          <a:xfrm>
            <a:off x="3955020" y="705974"/>
            <a:ext cx="315199" cy="313216"/>
          </a:xfrm>
          <a:prstGeom prst="roundRect">
            <a:avLst/>
          </a:prstGeom>
          <a:no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grpSp>
        <p:nvGrpSpPr>
          <p:cNvPr id="254" name="Group 253"/>
          <p:cNvGrpSpPr>
            <a:grpSpLocks noChangeAspect="1"/>
          </p:cNvGrpSpPr>
          <p:nvPr/>
        </p:nvGrpSpPr>
        <p:grpSpPr>
          <a:xfrm>
            <a:off x="5291571" y="278596"/>
            <a:ext cx="1801985" cy="1800000"/>
            <a:chOff x="5143633" y="1806816"/>
            <a:chExt cx="3892280" cy="3888000"/>
          </a:xfrm>
          <a:solidFill>
            <a:srgbClr val="FFFF66"/>
          </a:solidFill>
        </p:grpSpPr>
        <p:sp>
          <p:nvSpPr>
            <p:cNvPr id="255" name="Oval 25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600" b="1" dirty="0">
                  <a:solidFill>
                    <a:schemeClr val="tx1">
                      <a:lumMod val="75000"/>
                      <a:lumOff val="25000"/>
                    </a:schemeClr>
                  </a:solidFill>
                </a:rPr>
                <a:t>Project Rel. 3 Team</a:t>
              </a:r>
            </a:p>
          </p:txBody>
        </p:sp>
        <p:grpSp>
          <p:nvGrpSpPr>
            <p:cNvPr id="256" name="Group 62"/>
            <p:cNvGrpSpPr>
              <a:grpSpLocks/>
            </p:cNvGrpSpPr>
            <p:nvPr/>
          </p:nvGrpSpPr>
          <p:grpSpPr bwMode="auto">
            <a:xfrm>
              <a:off x="5884407" y="2157935"/>
              <a:ext cx="2727596" cy="3451242"/>
              <a:chOff x="4762882" y="1693606"/>
              <a:chExt cx="1011264" cy="1280054"/>
            </a:xfrm>
            <a:grpFill/>
          </p:grpSpPr>
          <p:sp>
            <p:nvSpPr>
              <p:cNvPr id="257" name="Rounded Rectangle 25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58" name="Rounded Rectangle 25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sp>
            <p:nvSpPr>
              <p:cNvPr id="259" name="Rounded Rectangle 258"/>
              <p:cNvSpPr>
                <a:spLocks noChangeAspect="1"/>
              </p:cNvSpPr>
              <p:nvPr/>
            </p:nvSpPr>
            <p:spPr bwMode="gray">
              <a:xfrm>
                <a:off x="5105791" y="2471375"/>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260" name="Rounded Rectangle 25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261" name="Rounded Rectangle 26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262" name="Rounded Rectangle 26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IB</a:t>
                </a:r>
              </a:p>
            </p:txBody>
          </p:sp>
          <p:sp>
            <p:nvSpPr>
              <p:cNvPr id="263" name="Rounded Rectangle 26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264" name="Group 263"/>
          <p:cNvGrpSpPr>
            <a:grpSpLocks noChangeAspect="1"/>
          </p:cNvGrpSpPr>
          <p:nvPr/>
        </p:nvGrpSpPr>
        <p:grpSpPr>
          <a:xfrm>
            <a:off x="6721218" y="1395945"/>
            <a:ext cx="2037539" cy="2035295"/>
            <a:chOff x="5143633" y="1806816"/>
            <a:chExt cx="3892280" cy="3888000"/>
          </a:xfrm>
          <a:solidFill>
            <a:srgbClr val="FF7C80"/>
          </a:solidFill>
        </p:grpSpPr>
        <p:sp>
          <p:nvSpPr>
            <p:cNvPr id="265" name="Oval 264"/>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400" b="1" dirty="0">
                  <a:solidFill>
                    <a:schemeClr val="tx1">
                      <a:lumMod val="75000"/>
                      <a:lumOff val="25000"/>
                    </a:schemeClr>
                  </a:solidFill>
                </a:rPr>
                <a:t>Enterprise Systems Dev Team</a:t>
              </a:r>
            </a:p>
          </p:txBody>
        </p:sp>
        <p:grpSp>
          <p:nvGrpSpPr>
            <p:cNvPr id="266" name="Group 62"/>
            <p:cNvGrpSpPr>
              <a:grpSpLocks/>
            </p:cNvGrpSpPr>
            <p:nvPr/>
          </p:nvGrpSpPr>
          <p:grpSpPr bwMode="auto">
            <a:xfrm>
              <a:off x="5884407" y="2157935"/>
              <a:ext cx="2727596" cy="3451242"/>
              <a:chOff x="4762882" y="1693606"/>
              <a:chExt cx="1011264" cy="1280054"/>
            </a:xfrm>
            <a:grpFill/>
          </p:grpSpPr>
          <p:sp>
            <p:nvSpPr>
              <p:cNvPr id="267" name="Rounded Rectangle 266"/>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Portal</a:t>
                </a:r>
              </a:p>
            </p:txBody>
          </p:sp>
          <p:sp>
            <p:nvSpPr>
              <p:cNvPr id="268" name="Rounded Rectangle 267"/>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CMS</a:t>
                </a:r>
              </a:p>
            </p:txBody>
          </p:sp>
          <p:sp>
            <p:nvSpPr>
              <p:cNvPr id="269" name="Rounded Rectangle 268"/>
              <p:cNvSpPr>
                <a:spLocks noChangeAspect="1"/>
              </p:cNvSpPr>
              <p:nvPr/>
            </p:nvSpPr>
            <p:spPr bwMode="gray">
              <a:xfrm>
                <a:off x="5105791" y="2460289"/>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PIM</a:t>
                </a:r>
              </a:p>
            </p:txBody>
          </p:sp>
          <p:sp>
            <p:nvSpPr>
              <p:cNvPr id="270" name="Rounded Rectangle 269"/>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ERP</a:t>
                </a:r>
                <a:endParaRPr lang="en-GB" sz="800" kern="0" dirty="0">
                  <a:solidFill>
                    <a:sysClr val="windowText" lastClr="000000"/>
                  </a:solidFill>
                </a:endParaRPr>
              </a:p>
            </p:txBody>
          </p:sp>
          <p:sp>
            <p:nvSpPr>
              <p:cNvPr id="271" name="Rounded Rectangle 270"/>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CRM</a:t>
                </a:r>
              </a:p>
            </p:txBody>
          </p:sp>
          <p:sp>
            <p:nvSpPr>
              <p:cNvPr id="272" name="Rounded Rectangle 271"/>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IB</a:t>
                </a:r>
              </a:p>
            </p:txBody>
          </p:sp>
          <p:sp>
            <p:nvSpPr>
              <p:cNvPr id="273" name="Rounded Rectangle 272"/>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800" kern="0" dirty="0">
                    <a:solidFill>
                      <a:sysClr val="windowText" lastClr="000000"/>
                    </a:solidFill>
                  </a:rPr>
                  <a:t>Platform</a:t>
                </a:r>
              </a:p>
            </p:txBody>
          </p:sp>
        </p:grpSp>
      </p:grpSp>
      <p:grpSp>
        <p:nvGrpSpPr>
          <p:cNvPr id="103" name="Group 102"/>
          <p:cNvGrpSpPr>
            <a:grpSpLocks noChangeAspect="1"/>
          </p:cNvGrpSpPr>
          <p:nvPr/>
        </p:nvGrpSpPr>
        <p:grpSpPr>
          <a:xfrm>
            <a:off x="6106841" y="3395109"/>
            <a:ext cx="1185085" cy="1183780"/>
            <a:chOff x="5143633" y="1806816"/>
            <a:chExt cx="3892280" cy="3888000"/>
          </a:xfrm>
          <a:solidFill>
            <a:schemeClr val="accent4">
              <a:lumMod val="60000"/>
              <a:lumOff val="40000"/>
            </a:schemeClr>
          </a:solidFill>
        </p:grpSpPr>
        <p:sp>
          <p:nvSpPr>
            <p:cNvPr id="104" name="Oval 103"/>
            <p:cNvSpPr/>
            <p:nvPr/>
          </p:nvSpPr>
          <p:spPr bwMode="auto">
            <a:xfrm>
              <a:off x="5143633" y="1806816"/>
              <a:ext cx="3892280" cy="3888000"/>
            </a:xfrm>
            <a:prstGeom prst="ellipse">
              <a:avLst/>
            </a:prstGeom>
            <a:grpFill/>
            <a:ln w="12700">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0" anchor="ctr"/>
            <a:lstStyle/>
            <a:p>
              <a:pPr algn="ctr">
                <a:defRPr/>
              </a:pPr>
              <a:r>
                <a:rPr lang="en-GB" sz="1400" b="1" dirty="0">
                  <a:solidFill>
                    <a:schemeClr val="tx1">
                      <a:lumMod val="75000"/>
                      <a:lumOff val="25000"/>
                    </a:schemeClr>
                  </a:solidFill>
                </a:rPr>
                <a:t>DBA Team</a:t>
              </a:r>
              <a:endParaRPr lang="en-GB" sz="1100" b="1" dirty="0">
                <a:solidFill>
                  <a:schemeClr val="tx1">
                    <a:lumMod val="75000"/>
                    <a:lumOff val="25000"/>
                  </a:schemeClr>
                </a:solidFill>
              </a:endParaRPr>
            </a:p>
          </p:txBody>
        </p:sp>
        <p:grpSp>
          <p:nvGrpSpPr>
            <p:cNvPr id="105" name="Group 62"/>
            <p:cNvGrpSpPr>
              <a:grpSpLocks/>
            </p:cNvGrpSpPr>
            <p:nvPr/>
          </p:nvGrpSpPr>
          <p:grpSpPr bwMode="auto">
            <a:xfrm>
              <a:off x="5884407" y="2157935"/>
              <a:ext cx="2727596" cy="3451242"/>
              <a:chOff x="4762882" y="1693606"/>
              <a:chExt cx="1011264" cy="1280054"/>
            </a:xfrm>
            <a:grpFill/>
          </p:grpSpPr>
          <p:sp>
            <p:nvSpPr>
              <p:cNvPr id="106" name="Rounded Rectangle 105"/>
              <p:cNvSpPr>
                <a:spLocks noChangeAspect="1"/>
              </p:cNvSpPr>
              <p:nvPr/>
            </p:nvSpPr>
            <p:spPr bwMode="gray">
              <a:xfrm>
                <a:off x="5148655" y="1693606"/>
                <a:ext cx="250831"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600" kern="0" dirty="0">
                    <a:solidFill>
                      <a:sysClr val="windowText" lastClr="000000"/>
                    </a:solidFill>
                  </a:rPr>
                  <a:t>Portal</a:t>
                </a:r>
              </a:p>
            </p:txBody>
          </p:sp>
          <p:sp>
            <p:nvSpPr>
              <p:cNvPr id="107" name="Rounded Rectangle 106"/>
              <p:cNvSpPr>
                <a:spLocks noChangeAspect="1"/>
              </p:cNvSpPr>
              <p:nvPr/>
            </p:nvSpPr>
            <p:spPr bwMode="gray">
              <a:xfrm>
                <a:off x="4781932" y="1814306"/>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CMS</a:t>
                </a:r>
              </a:p>
            </p:txBody>
          </p:sp>
          <p:sp>
            <p:nvSpPr>
              <p:cNvPr id="108" name="Rounded Rectangle 107"/>
              <p:cNvSpPr>
                <a:spLocks noChangeAspect="1"/>
              </p:cNvSpPr>
              <p:nvPr/>
            </p:nvSpPr>
            <p:spPr bwMode="gray">
              <a:xfrm>
                <a:off x="5105791" y="2438451"/>
                <a:ext cx="25083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PIM</a:t>
                </a:r>
              </a:p>
            </p:txBody>
          </p:sp>
          <p:sp>
            <p:nvSpPr>
              <p:cNvPr id="109" name="Rounded Rectangle 108"/>
              <p:cNvSpPr>
                <a:spLocks noChangeAspect="1"/>
              </p:cNvSpPr>
              <p:nvPr/>
            </p:nvSpPr>
            <p:spPr bwMode="gray">
              <a:xfrm>
                <a:off x="4762882" y="2409864"/>
                <a:ext cx="252419"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600" kern="0" dirty="0">
                    <a:solidFill>
                      <a:sysClr val="windowText" lastClr="000000"/>
                    </a:solidFill>
                  </a:rPr>
                  <a:t>ERP</a:t>
                </a:r>
                <a:endParaRPr lang="en-GB" sz="700" kern="0" dirty="0">
                  <a:solidFill>
                    <a:sysClr val="windowText" lastClr="000000"/>
                  </a:solidFill>
                </a:endParaRPr>
              </a:p>
            </p:txBody>
          </p:sp>
          <p:sp>
            <p:nvSpPr>
              <p:cNvPr id="110" name="Rounded Rectangle 109"/>
              <p:cNvSpPr>
                <a:spLocks noChangeAspect="1"/>
              </p:cNvSpPr>
              <p:nvPr/>
            </p:nvSpPr>
            <p:spPr bwMode="gray">
              <a:xfrm>
                <a:off x="5497914" y="2490860"/>
                <a:ext cx="250831" cy="250929"/>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CRM</a:t>
                </a:r>
              </a:p>
            </p:txBody>
          </p:sp>
          <p:sp>
            <p:nvSpPr>
              <p:cNvPr id="111" name="Rounded Rectangle 110"/>
              <p:cNvSpPr>
                <a:spLocks noChangeAspect="1"/>
              </p:cNvSpPr>
              <p:nvPr/>
            </p:nvSpPr>
            <p:spPr bwMode="gray">
              <a:xfrm>
                <a:off x="5521727" y="1861378"/>
                <a:ext cx="252419" cy="252516"/>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IB</a:t>
                </a:r>
              </a:p>
            </p:txBody>
          </p:sp>
          <p:sp>
            <p:nvSpPr>
              <p:cNvPr id="112" name="Rounded Rectangle 111"/>
              <p:cNvSpPr>
                <a:spLocks/>
              </p:cNvSpPr>
              <p:nvPr/>
            </p:nvSpPr>
            <p:spPr bwMode="gray">
              <a:xfrm>
                <a:off x="4993076" y="2721143"/>
                <a:ext cx="431811" cy="252517"/>
              </a:xfrm>
              <a:prstGeom prst="roundRect">
                <a:avLst/>
              </a:prstGeom>
              <a:grpFill/>
              <a:ln w="6350">
                <a:solidFill>
                  <a:schemeClr val="tx1"/>
                </a:solidFill>
                <a:miter lim="800000"/>
                <a:headEnd/>
                <a:tailEnd/>
              </a:ln>
              <a:effectLst/>
            </p:spPr>
            <p:txBody>
              <a:bodyPr lIns="0" tIns="0" rIns="0" bIns="0" anchor="ctr"/>
              <a:lstStyle/>
              <a:p>
                <a:pPr algn="ctr">
                  <a:spcBef>
                    <a:spcPts val="0"/>
                  </a:spcBef>
                  <a:spcAft>
                    <a:spcPts val="300"/>
                  </a:spcAft>
                  <a:defRPr/>
                </a:pPr>
                <a:r>
                  <a:rPr lang="en-GB" sz="700" kern="0" dirty="0">
                    <a:solidFill>
                      <a:sysClr val="windowText" lastClr="000000"/>
                    </a:solidFill>
                  </a:rPr>
                  <a:t>Platform</a:t>
                </a:r>
              </a:p>
            </p:txBody>
          </p:sp>
        </p:grpSp>
      </p:grpSp>
      <p:sp>
        <p:nvSpPr>
          <p:cNvPr id="113" name="Footer Placeholder 3"/>
          <p:cNvSpPr>
            <a:spLocks noGrp="1"/>
          </p:cNvSpPr>
          <p:nvPr>
            <p:ph type="ftr" sz="quarter" idx="3"/>
          </p:nvPr>
        </p:nvSpPr>
        <p:spPr>
          <a:xfrm>
            <a:off x="76200" y="6680372"/>
            <a:ext cx="2895600" cy="157164"/>
          </a:xfrm>
          <a:prstGeom prst="rect">
            <a:avLst/>
          </a:prstGeom>
          <a:noFill/>
        </p:spPr>
        <p:txBody>
          <a:bodyPr wrap="square" lIns="0" anchor="ctr" anchorCtr="0">
            <a:noAutofit/>
          </a:bodyPr>
          <a:lstStyle>
            <a:lvl1pPr>
              <a:defRPr lang="en-AU" sz="900">
                <a:solidFill>
                  <a:schemeClr val="bg1">
                    <a:lumMod val="50000"/>
                  </a:schemeClr>
                </a:solidFill>
              </a:defRPr>
            </a:lvl1pPr>
          </a:lstStyle>
          <a:p>
            <a:r>
              <a:rPr lang="en-GB" dirty="0" smtClean="0"/>
              <a:t>@markosrendell</a:t>
            </a:r>
            <a:endParaRPr lang="en-GB" dirty="0"/>
          </a:p>
        </p:txBody>
      </p:sp>
    </p:spTree>
    <p:extLst>
      <p:ext uri="{BB962C8B-B14F-4D97-AF65-F5344CB8AC3E}">
        <p14:creationId xmlns:p14="http://schemas.microsoft.com/office/powerpoint/2010/main" val="1443356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11266"/>
                                        </p:tgtEl>
                                        <p:attrNameLst>
                                          <p:attrName>style.visibility</p:attrName>
                                        </p:attrNameLst>
                                      </p:cBhvr>
                                      <p:to>
                                        <p:strVal val="visible"/>
                                      </p:to>
                                    </p:set>
                                    <p:animEffect transition="in" filter="wipe(up)">
                                      <p:cBhvr>
                                        <p:cTn id="7" dur="125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Argos">
  <a:themeElements>
    <a:clrScheme name="Argos">
      <a:dk1>
        <a:srgbClr val="000000"/>
      </a:dk1>
      <a:lt1>
        <a:srgbClr val="FFFFFF"/>
      </a:lt1>
      <a:dk2>
        <a:srgbClr val="002C54"/>
      </a:dk2>
      <a:lt2>
        <a:srgbClr val="7B7B7B"/>
      </a:lt2>
      <a:accent1>
        <a:srgbClr val="D8D8D8"/>
      </a:accent1>
      <a:accent2>
        <a:srgbClr val="FFA9A7"/>
      </a:accent2>
      <a:accent3>
        <a:srgbClr val="FF1E1A"/>
      </a:accent3>
      <a:accent4>
        <a:srgbClr val="FF7775"/>
      </a:accent4>
      <a:accent5>
        <a:srgbClr val="00B5CC"/>
      </a:accent5>
      <a:accent6>
        <a:srgbClr val="A5A5A5"/>
      </a:accent6>
      <a:hlink>
        <a:srgbClr val="FF1E1A"/>
      </a:hlink>
      <a:folHlink>
        <a:srgbClr val="FF77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9525" cap="flat" cmpd="sng" algn="ctr">
          <a:noFill/>
          <a:prstDash val="solid"/>
          <a:round/>
          <a:headEnd type="none" w="med" len="med"/>
          <a:tailEnd type="none" w="med" len="med"/>
        </a:ln>
        <a:effectLst/>
      </a:spPr>
      <a:bodyPr vert="horz" wrap="square" lIns="72000" tIns="72000" rIns="72000" bIns="72000" numCol="1" rtlCol="0"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smtClean="0">
            <a:ln>
              <a:noFill/>
            </a:ln>
            <a:solidFill>
              <a:sysClr val="windowText" lastClr="000000"/>
            </a:solidFill>
            <a:effectLst/>
            <a:latin typeface="Arial" charset="0"/>
          </a:defRPr>
        </a:defPPr>
      </a:lstStyle>
    </a:spDef>
    <a:lnDef>
      <a:spPr bwMode="auto">
        <a:solidFill>
          <a:schemeClr val="hlink"/>
        </a:solidFill>
        <a:ln w="9525" cap="flat" cmpd="sng" algn="ctr">
          <a:solidFill>
            <a:srgbClr val="808080"/>
          </a:solidFill>
          <a:prstDash val="solid"/>
          <a:round/>
          <a:headEnd type="none" w="med" len="med"/>
          <a:tailEnd type="none" w="med" len="med"/>
        </a:ln>
        <a:effectLst/>
      </a:spPr>
      <a:bodyPr/>
      <a:lstStyle/>
    </a:lnDef>
    <a:txDef>
      <a:spPr>
        <a:noFill/>
      </a:spPr>
      <a:bodyPr wrap="square" rtlCol="0">
        <a:spAutoFit/>
      </a:bodyPr>
      <a:lstStyle>
        <a:defPPr algn="ctr">
          <a:spcBef>
            <a:spcPts val="0"/>
          </a:spcBef>
          <a:defRPr dirty="0" err="1" smtClean="0"/>
        </a:defPPr>
      </a:lstStyle>
    </a:txDef>
  </a:objectDefaults>
  <a:extraClrSchemeLst>
    <a:extraClrScheme>
      <a:clrScheme name="blank 1">
        <a:dk1>
          <a:srgbClr val="000000"/>
        </a:dk1>
        <a:lt1>
          <a:srgbClr val="FFFFFF"/>
        </a:lt1>
        <a:dk2>
          <a:srgbClr val="FFFFFF"/>
        </a:dk2>
        <a:lt2>
          <a:srgbClr val="CC3333"/>
        </a:lt2>
        <a:accent1>
          <a:srgbClr val="CCECFF"/>
        </a:accent1>
        <a:accent2>
          <a:srgbClr val="99CCFF"/>
        </a:accent2>
        <a:accent3>
          <a:srgbClr val="FFFFFF"/>
        </a:accent3>
        <a:accent4>
          <a:srgbClr val="000000"/>
        </a:accent4>
        <a:accent5>
          <a:srgbClr val="E2F4FF"/>
        </a:accent5>
        <a:accent6>
          <a:srgbClr val="8AB9E7"/>
        </a:accent6>
        <a:hlink>
          <a:srgbClr val="6699FF"/>
        </a:hlink>
        <a:folHlink>
          <a:srgbClr val="000066"/>
        </a:folHlink>
      </a:clrScheme>
      <a:clrMap bg1="lt1" tx1="dk1" bg2="lt2" tx2="dk2" accent1="accent1" accent2="accent2" accent3="accent3" accent4="accent4" accent5="accent5" accent6="accent6" hlink="hlink" folHlink="folHlink"/>
    </a:extraClrScheme>
    <a:extraClrScheme>
      <a:clrScheme name="blank 2">
        <a:dk1>
          <a:srgbClr val="CC3333"/>
        </a:dk1>
        <a:lt1>
          <a:srgbClr val="FFFFFF"/>
        </a:lt1>
        <a:dk2>
          <a:srgbClr val="000042"/>
        </a:dk2>
        <a:lt2>
          <a:srgbClr val="FFFFFF"/>
        </a:lt2>
        <a:accent1>
          <a:srgbClr val="000099"/>
        </a:accent1>
        <a:accent2>
          <a:srgbClr val="0066FF"/>
        </a:accent2>
        <a:accent3>
          <a:srgbClr val="AAAAB0"/>
        </a:accent3>
        <a:accent4>
          <a:srgbClr val="DADADA"/>
        </a:accent4>
        <a:accent5>
          <a:srgbClr val="AAAACA"/>
        </a:accent5>
        <a:accent6>
          <a:srgbClr val="005CE7"/>
        </a:accent6>
        <a:hlink>
          <a:srgbClr val="6699FF"/>
        </a:hlink>
        <a:folHlink>
          <a:srgbClr val="99CCFF"/>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FF"/>
        </a:lt1>
        <a:dk2>
          <a:srgbClr val="FFFFFF"/>
        </a:dk2>
        <a:lt2>
          <a:srgbClr val="969696"/>
        </a:lt2>
        <a:accent1>
          <a:srgbClr val="DDDDDD"/>
        </a:accent1>
        <a:accent2>
          <a:srgbClr val="C0C0C0"/>
        </a:accent2>
        <a:accent3>
          <a:srgbClr val="FFFFFF"/>
        </a:accent3>
        <a:accent4>
          <a:srgbClr val="000000"/>
        </a:accent4>
        <a:accent5>
          <a:srgbClr val="EBEBEB"/>
        </a:accent5>
        <a:accent6>
          <a:srgbClr val="AEAEAE"/>
        </a:accent6>
        <a:hlink>
          <a:srgbClr val="969696"/>
        </a:hlink>
        <a:folHlink>
          <a:srgbClr val="777777"/>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FFFFFF"/>
        </a:dk2>
        <a:lt2>
          <a:srgbClr val="CC3333"/>
        </a:lt2>
        <a:accent1>
          <a:srgbClr val="CCDDEC"/>
        </a:accent1>
        <a:accent2>
          <a:srgbClr val="99BAD9"/>
        </a:accent2>
        <a:accent3>
          <a:srgbClr val="FFFFFF"/>
        </a:accent3>
        <a:accent4>
          <a:srgbClr val="000000"/>
        </a:accent4>
        <a:accent5>
          <a:srgbClr val="E2EBF4"/>
        </a:accent5>
        <a:accent6>
          <a:srgbClr val="8AA8C4"/>
        </a:accent6>
        <a:hlink>
          <a:srgbClr val="3375B2"/>
        </a:hlink>
        <a:folHlink>
          <a:srgbClr val="003282"/>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669DC5"/>
        </a:dk2>
        <a:lt2>
          <a:srgbClr val="00539F"/>
        </a:lt2>
        <a:accent1>
          <a:srgbClr val="CCDDEC"/>
        </a:accent1>
        <a:accent2>
          <a:srgbClr val="99BAD9"/>
        </a:accent2>
        <a:accent3>
          <a:srgbClr val="FFFFFF"/>
        </a:accent3>
        <a:accent4>
          <a:srgbClr val="000000"/>
        </a:accent4>
        <a:accent5>
          <a:srgbClr val="E2EBF4"/>
        </a:accent5>
        <a:accent6>
          <a:srgbClr val="8AA8C4"/>
        </a:accent6>
        <a:hlink>
          <a:srgbClr val="3375B2"/>
        </a:hlink>
        <a:folHlink>
          <a:srgbClr val="003282"/>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539F"/>
        </a:dk2>
        <a:lt2>
          <a:srgbClr val="003282"/>
        </a:lt2>
        <a:accent1>
          <a:srgbClr val="CCDDEC"/>
        </a:accent1>
        <a:accent2>
          <a:srgbClr val="99BAD9"/>
        </a:accent2>
        <a:accent3>
          <a:srgbClr val="FFFFFF"/>
        </a:accent3>
        <a:accent4>
          <a:srgbClr val="000000"/>
        </a:accent4>
        <a:accent5>
          <a:srgbClr val="E2EBF4"/>
        </a:accent5>
        <a:accent6>
          <a:srgbClr val="8AA8C4"/>
        </a:accent6>
        <a:hlink>
          <a:srgbClr val="669DC5"/>
        </a:hlink>
        <a:folHlink>
          <a:srgbClr val="3375B2"/>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3282"/>
        </a:dk2>
        <a:lt2>
          <a:srgbClr val="00539F"/>
        </a:lt2>
        <a:accent1>
          <a:srgbClr val="CCDDEC"/>
        </a:accent1>
        <a:accent2>
          <a:srgbClr val="99BAD9"/>
        </a:accent2>
        <a:accent3>
          <a:srgbClr val="FFFFFF"/>
        </a:accent3>
        <a:accent4>
          <a:srgbClr val="000000"/>
        </a:accent4>
        <a:accent5>
          <a:srgbClr val="E2EBF4"/>
        </a:accent5>
        <a:accent6>
          <a:srgbClr val="8AA8C4"/>
        </a:accent6>
        <a:hlink>
          <a:srgbClr val="669DC5"/>
        </a:hlink>
        <a:folHlink>
          <a:srgbClr val="3375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002258"/>
        </a:dk2>
        <a:lt2>
          <a:srgbClr val="00539F"/>
        </a:lt2>
        <a:accent1>
          <a:srgbClr val="CCDDEC"/>
        </a:accent1>
        <a:accent2>
          <a:srgbClr val="99BAD9"/>
        </a:accent2>
        <a:accent3>
          <a:srgbClr val="FFFFFF"/>
        </a:accent3>
        <a:accent4>
          <a:srgbClr val="000000"/>
        </a:accent4>
        <a:accent5>
          <a:srgbClr val="E2EBF4"/>
        </a:accent5>
        <a:accent6>
          <a:srgbClr val="8AA8C4"/>
        </a:accent6>
        <a:hlink>
          <a:srgbClr val="669DC5"/>
        </a:hlink>
        <a:folHlink>
          <a:srgbClr val="3375B2"/>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2C54"/>
        </a:dk2>
        <a:lt2>
          <a:srgbClr val="00539F"/>
        </a:lt2>
        <a:accent1>
          <a:srgbClr val="CCDDEC"/>
        </a:accent1>
        <a:accent2>
          <a:srgbClr val="99BAD9"/>
        </a:accent2>
        <a:accent3>
          <a:srgbClr val="FFFFFF"/>
        </a:accent3>
        <a:accent4>
          <a:srgbClr val="000000"/>
        </a:accent4>
        <a:accent5>
          <a:srgbClr val="E2EBF4"/>
        </a:accent5>
        <a:accent6>
          <a:srgbClr val="8AA8C4"/>
        </a:accent6>
        <a:hlink>
          <a:srgbClr val="669DC5"/>
        </a:hlink>
        <a:folHlink>
          <a:srgbClr val="3375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29455</TotalTime>
  <Words>4966</Words>
  <Application>Microsoft Macintosh PowerPoint</Application>
  <PresentationFormat>Custom</PresentationFormat>
  <Paragraphs>1427</Paragraphs>
  <Slides>50</Slides>
  <Notes>50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53" baseType="lpstr">
      <vt:lpstr>Office Theme</vt:lpstr>
      <vt:lpstr>3_Argos</vt:lpstr>
      <vt:lpstr>think-cell Slide</vt:lpstr>
      <vt:lpstr>Breaking the 2 Pizza Paradox with your Platform as a Application  Mark Rendell mark.rendell@accenture.com @markosrendell http://markosrendell.wordpress.com   </vt:lpstr>
      <vt:lpstr>  Day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and Operate Platforms optimised for rapid delivery</vt:lpstr>
      <vt:lpstr>Enterprise Scale is Heterogeneous </vt:lpstr>
      <vt:lpstr>Divide and deliver</vt:lpstr>
      <vt:lpstr>Divide and deliver</vt:lpstr>
      <vt:lpstr>Divide and deliver</vt:lpstr>
      <vt:lpstr>Divide and deliver</vt:lpstr>
      <vt:lpstr>Sharing over shared</vt:lpstr>
      <vt:lpstr>Starting over studying</vt:lpstr>
      <vt:lpstr>Bootstraps over blueprints</vt:lpstr>
      <vt:lpstr>Re-use over standards</vt:lpstr>
      <vt:lpstr>“Top 5 Takeaways”</vt:lpstr>
      <vt:lpstr>What I’m looking for help with</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PowerPoint</dc:title>
  <dc:creator>creative.services.presentations@accenture.com</dc:creator>
  <cp:lastModifiedBy>MVS MVS</cp:lastModifiedBy>
  <cp:revision>2152</cp:revision>
  <cp:lastPrinted>2009-05-13T12:37:25Z</cp:lastPrinted>
  <dcterms:created xsi:type="dcterms:W3CDTF">2012-01-18T22:44:04Z</dcterms:created>
  <dcterms:modified xsi:type="dcterms:W3CDTF">2015-10-20T22:11:12Z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puterName">
    <vt:lpwstr>DLO11-PC</vt:lpwstr>
  </property>
  <property fmtid="{D5CDD505-2E9C-101B-9397-08002B2CF9AE}" pid="3" name="ContentTypeId">
    <vt:lpwstr>0x0101001D69AE9BB8296C47BBA371BD4D906A48</vt:lpwstr>
  </property>
  <property fmtid="{D5CDD505-2E9C-101B-9397-08002B2CF9AE}" pid="4" name="NXPowerLiteLastOptimized">
    <vt:lpwstr>7369059</vt:lpwstr>
  </property>
  <property fmtid="{D5CDD505-2E9C-101B-9397-08002B2CF9AE}" pid="5" name="NXPowerLiteSettings">
    <vt:lpwstr>B74006B004C800</vt:lpwstr>
  </property>
  <property fmtid="{D5CDD505-2E9C-101B-9397-08002B2CF9AE}" pid="6" name="NXPowerLiteVersion">
    <vt:lpwstr>D5.0.6</vt:lpwstr>
  </property>
  <property fmtid="{D5CDD505-2E9C-101B-9397-08002B2CF9AE}" pid="7" name="UserName">
    <vt:lpwstr>Tim.Butt</vt:lpwstr>
  </property>
</Properties>
</file>